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5"/>
  </p:notesMasterIdLst>
  <p:sldIdLst>
    <p:sldId id="256" r:id="rId2"/>
    <p:sldId id="257" r:id="rId3"/>
    <p:sldId id="298" r:id="rId4"/>
    <p:sldId id="299" r:id="rId5"/>
    <p:sldId id="301" r:id="rId6"/>
    <p:sldId id="302" r:id="rId7"/>
    <p:sldId id="300" r:id="rId8"/>
    <p:sldId id="303" r:id="rId9"/>
    <p:sldId id="304" r:id="rId10"/>
    <p:sldId id="305" r:id="rId11"/>
    <p:sldId id="306" r:id="rId12"/>
    <p:sldId id="307" r:id="rId13"/>
    <p:sldId id="297" r:id="rId14"/>
  </p:sldIdLst>
  <p:sldSz cx="9144000" cy="5143500" type="screen16x9"/>
  <p:notesSz cx="6858000" cy="9144000"/>
  <p:embeddedFontLst>
    <p:embeddedFont>
      <p:font typeface="Livvic" pitchFamily="2" charset="0"/>
      <p:regular r:id="rId16"/>
      <p:bold r:id="rId17"/>
      <p:italic r:id="rId18"/>
      <p:boldItalic r:id="rId19"/>
    </p:embeddedFont>
    <p:embeddedFont>
      <p:font typeface="Oswald" panose="00000500000000000000" pitchFamily="2" charset="0"/>
      <p:regular r:id="rId20"/>
      <p:bold r:id="rId21"/>
    </p:embeddedFont>
    <p:embeddedFont>
      <p:font typeface="Raleway" pitchFamily="2" charset="0"/>
      <p:regular r:id="rId22"/>
      <p:bold r:id="rId23"/>
      <p:italic r:id="rId24"/>
      <p:boldItalic r:id="rId25"/>
    </p:embeddedFont>
    <p:embeddedFont>
      <p:font typeface="Roboto" panose="02000000000000000000" pitchFamily="2" charset="0"/>
      <p:regular r:id="rId26"/>
      <p:bold r:id="rId27"/>
      <p:italic r:id="rId28"/>
      <p:boldItalic r:id="rId29"/>
    </p:embeddedFont>
    <p:embeddedFont>
      <p:font typeface="Roboto Condensed Light" panose="02000000000000000000" pitchFamily="2" charset="0"/>
      <p:regular r:id="rId30"/>
      <p: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CF45B-B536-439F-9A88-1D96B234B0D7}" v="12" dt="2022-09-21T03:59:05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7" d="100"/>
          <a:sy n="217" d="100"/>
        </p:scale>
        <p:origin x="17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21" Type="http://schemas.openxmlformats.org/officeDocument/2006/relationships/font" Target="fonts/font6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font" Target="fonts/font1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ải Đăng Đàm" userId="656855d76258ce46" providerId="LiveId" clId="{D97CF45B-B536-439F-9A88-1D96B234B0D7}"/>
    <pc:docChg chg="undo custSel addSld delSld modSld sldOrd">
      <pc:chgData name="Hải Đăng Đàm" userId="656855d76258ce46" providerId="LiveId" clId="{D97CF45B-B536-439F-9A88-1D96B234B0D7}" dt="2022-09-21T04:00:59.901" v="4429" actId="255"/>
      <pc:docMkLst>
        <pc:docMk/>
      </pc:docMkLst>
      <pc:sldChg chg="modSp mod">
        <pc:chgData name="Hải Đăng Đàm" userId="656855d76258ce46" providerId="LiveId" clId="{D97CF45B-B536-439F-9A88-1D96B234B0D7}" dt="2022-09-21T04:00:59.901" v="4429" actId="255"/>
        <pc:sldMkLst>
          <pc:docMk/>
          <pc:sldMk cId="0" sldId="256"/>
        </pc:sldMkLst>
        <pc:spChg chg="mod">
          <ac:chgData name="Hải Đăng Đàm" userId="656855d76258ce46" providerId="LiveId" clId="{D97CF45B-B536-439F-9A88-1D96B234B0D7}" dt="2022-09-21T04:00:59.901" v="4429" actId="255"/>
          <ac:spMkLst>
            <pc:docMk/>
            <pc:sldMk cId="0" sldId="256"/>
            <ac:spMk id="508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09:18.708" v="252" actId="14100"/>
          <ac:spMkLst>
            <pc:docMk/>
            <pc:sldMk cId="0" sldId="256"/>
            <ac:spMk id="509" creationId="{00000000-0000-0000-0000-000000000000}"/>
          </ac:spMkLst>
        </pc:spChg>
      </pc:sldChg>
      <pc:sldChg chg="modSp mod">
        <pc:chgData name="Hải Đăng Đàm" userId="656855d76258ce46" providerId="LiveId" clId="{D97CF45B-B536-439F-9A88-1D96B234B0D7}" dt="2022-09-21T03:13:46.270" v="685" actId="20577"/>
        <pc:sldMkLst>
          <pc:docMk/>
          <pc:sldMk cId="0" sldId="257"/>
        </pc:sldMkLst>
        <pc:spChg chg="mod">
          <ac:chgData name="Hải Đăng Đàm" userId="656855d76258ce46" providerId="LiveId" clId="{D97CF45B-B536-439F-9A88-1D96B234B0D7}" dt="2022-09-21T03:09:38.859" v="267" actId="20577"/>
          <ac:spMkLst>
            <pc:docMk/>
            <pc:sldMk cId="0" sldId="257"/>
            <ac:spMk id="697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1:07.413" v="307" actId="20577"/>
          <ac:spMkLst>
            <pc:docMk/>
            <pc:sldMk cId="0" sldId="257"/>
            <ac:spMk id="698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1:14.913" v="339" actId="20577"/>
          <ac:spMkLst>
            <pc:docMk/>
            <pc:sldMk cId="0" sldId="257"/>
            <ac:spMk id="700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2:04.959" v="406" actId="20577"/>
          <ac:spMkLst>
            <pc:docMk/>
            <pc:sldMk cId="0" sldId="257"/>
            <ac:spMk id="701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2:18.900" v="450" actId="20577"/>
          <ac:spMkLst>
            <pc:docMk/>
            <pc:sldMk cId="0" sldId="257"/>
            <ac:spMk id="703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2:29.465" v="487" actId="20577"/>
          <ac:spMkLst>
            <pc:docMk/>
            <pc:sldMk cId="0" sldId="257"/>
            <ac:spMk id="704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3:46.270" v="685" actId="20577"/>
          <ac:spMkLst>
            <pc:docMk/>
            <pc:sldMk cId="0" sldId="257"/>
            <ac:spMk id="706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3:29.585" v="590" actId="20577"/>
          <ac:spMkLst>
            <pc:docMk/>
            <pc:sldMk cId="0" sldId="257"/>
            <ac:spMk id="707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3:31.464" v="591"/>
          <ac:spMkLst>
            <pc:docMk/>
            <pc:sldMk cId="0" sldId="257"/>
            <ac:spMk id="709" creationId="{00000000-0000-0000-0000-000000000000}"/>
          </ac:spMkLst>
        </pc:spChg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58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59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0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1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2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3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4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5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6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7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8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69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0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1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2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3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4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5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6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7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8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79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0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1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2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3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4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5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6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7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8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89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0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1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2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3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4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5"/>
        </pc:sldMkLst>
      </pc:sldChg>
      <pc:sldChg chg="del">
        <pc:chgData name="Hải Đăng Đàm" userId="656855d76258ce46" providerId="LiveId" clId="{D97CF45B-B536-439F-9A88-1D96B234B0D7}" dt="2022-09-21T03:58:51.238" v="4218" actId="2696"/>
        <pc:sldMkLst>
          <pc:docMk/>
          <pc:sldMk cId="0" sldId="296"/>
        </pc:sldMkLst>
      </pc:sldChg>
      <pc:sldChg chg="modSp mod">
        <pc:chgData name="Hải Đăng Đàm" userId="656855d76258ce46" providerId="LiveId" clId="{D97CF45B-B536-439F-9A88-1D96B234B0D7}" dt="2022-09-21T03:57:54.961" v="4217" actId="20577"/>
        <pc:sldMkLst>
          <pc:docMk/>
          <pc:sldMk cId="0" sldId="297"/>
        </pc:sldMkLst>
        <pc:spChg chg="mod">
          <ac:chgData name="Hải Đăng Đàm" userId="656855d76258ce46" providerId="LiveId" clId="{D97CF45B-B536-439F-9A88-1D96B234B0D7}" dt="2022-09-21T03:57:13.978" v="4120" actId="20577"/>
          <ac:spMkLst>
            <pc:docMk/>
            <pc:sldMk cId="0" sldId="297"/>
            <ac:spMk id="1278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7:54.961" v="4217" actId="20577"/>
          <ac:spMkLst>
            <pc:docMk/>
            <pc:sldMk cId="0" sldId="297"/>
            <ac:spMk id="1290" creationId="{00000000-0000-0000-0000-000000000000}"/>
          </ac:spMkLst>
        </pc:spChg>
      </pc:sldChg>
      <pc:sldChg chg="modSp add mod setBg modNotes">
        <pc:chgData name="Hải Đăng Đàm" userId="656855d76258ce46" providerId="LiveId" clId="{D97CF45B-B536-439F-9A88-1D96B234B0D7}" dt="2022-09-21T03:15:19.119" v="725" actId="14100"/>
        <pc:sldMkLst>
          <pc:docMk/>
          <pc:sldMk cId="3248859901" sldId="298"/>
        </pc:sldMkLst>
        <pc:spChg chg="mod">
          <ac:chgData name="Hải Đăng Đàm" userId="656855d76258ce46" providerId="LiveId" clId="{D97CF45B-B536-439F-9A88-1D96B234B0D7}" dt="2022-09-21T03:15:07.759" v="688" actId="20577"/>
          <ac:spMkLst>
            <pc:docMk/>
            <pc:sldMk cId="3248859901" sldId="298"/>
            <ac:spMk id="104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5:19.119" v="725" actId="14100"/>
          <ac:spMkLst>
            <pc:docMk/>
            <pc:sldMk cId="3248859901" sldId="298"/>
            <ac:spMk id="1050" creationId="{00000000-0000-0000-0000-000000000000}"/>
          </ac:spMkLst>
        </pc:spChg>
      </pc:sldChg>
      <pc:sldChg chg="delSp modSp add mod">
        <pc:chgData name="Hải Đăng Đàm" userId="656855d76258ce46" providerId="LiveId" clId="{D97CF45B-B536-439F-9A88-1D96B234B0D7}" dt="2022-09-21T03:19:43.010" v="918" actId="20577"/>
        <pc:sldMkLst>
          <pc:docMk/>
          <pc:sldMk cId="3826304331" sldId="299"/>
        </pc:sldMkLst>
        <pc:spChg chg="mod">
          <ac:chgData name="Hải Đăng Đàm" userId="656855d76258ce46" providerId="LiveId" clId="{D97CF45B-B536-439F-9A88-1D96B234B0D7}" dt="2022-09-21T03:16:02.749" v="752" actId="20577"/>
          <ac:spMkLst>
            <pc:docMk/>
            <pc:sldMk cId="3826304331" sldId="299"/>
            <ac:spMk id="887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19:43.010" v="918" actId="20577"/>
          <ac:spMkLst>
            <pc:docMk/>
            <pc:sldMk cId="3826304331" sldId="299"/>
            <ac:spMk id="888" creationId="{00000000-0000-0000-0000-000000000000}"/>
          </ac:spMkLst>
        </pc:spChg>
        <pc:picChg chg="del">
          <ac:chgData name="Hải Đăng Đàm" userId="656855d76258ce46" providerId="LiveId" clId="{D97CF45B-B536-439F-9A88-1D96B234B0D7}" dt="2022-09-21T03:18:52.848" v="785" actId="478"/>
          <ac:picMkLst>
            <pc:docMk/>
            <pc:sldMk cId="3826304331" sldId="299"/>
            <ac:picMk id="889" creationId="{00000000-0000-0000-0000-000000000000}"/>
          </ac:picMkLst>
        </pc:picChg>
      </pc:sldChg>
      <pc:sldChg chg="modSp new mod">
        <pc:chgData name="Hải Đăng Đàm" userId="656855d76258ce46" providerId="LiveId" clId="{D97CF45B-B536-439F-9A88-1D96B234B0D7}" dt="2022-09-21T03:40:07.304" v="2303" actId="20577"/>
        <pc:sldMkLst>
          <pc:docMk/>
          <pc:sldMk cId="208552917" sldId="300"/>
        </pc:sldMkLst>
        <pc:spChg chg="mod">
          <ac:chgData name="Hải Đăng Đàm" userId="656855d76258ce46" providerId="LiveId" clId="{D97CF45B-B536-439F-9A88-1D96B234B0D7}" dt="2022-09-21T03:34:28.962" v="1762" actId="20577"/>
          <ac:spMkLst>
            <pc:docMk/>
            <pc:sldMk cId="208552917" sldId="300"/>
            <ac:spMk id="2" creationId="{3CD5F0E5-F708-ECCF-9165-1480378EB3CE}"/>
          </ac:spMkLst>
        </pc:spChg>
        <pc:spChg chg="mod">
          <ac:chgData name="Hải Đăng Đàm" userId="656855d76258ce46" providerId="LiveId" clId="{D97CF45B-B536-439F-9A88-1D96B234B0D7}" dt="2022-09-21T03:40:07.304" v="2303" actId="20577"/>
          <ac:spMkLst>
            <pc:docMk/>
            <pc:sldMk cId="208552917" sldId="300"/>
            <ac:spMk id="3" creationId="{AA8A456E-6AD7-A152-21E0-5EF6027CA9C3}"/>
          </ac:spMkLst>
        </pc:spChg>
      </pc:sldChg>
      <pc:sldChg chg="addSp delSp modSp add mod">
        <pc:chgData name="Hải Đăng Đàm" userId="656855d76258ce46" providerId="LiveId" clId="{D97CF45B-B536-439F-9A88-1D96B234B0D7}" dt="2022-09-21T03:32:22.502" v="1552" actId="20577"/>
        <pc:sldMkLst>
          <pc:docMk/>
          <pc:sldMk cId="1073194236" sldId="301"/>
        </pc:sldMkLst>
        <pc:spChg chg="add del mod">
          <ac:chgData name="Hải Đăng Đàm" userId="656855d76258ce46" providerId="LiveId" clId="{D97CF45B-B536-439F-9A88-1D96B234B0D7}" dt="2022-09-21T03:26:23.454" v="1285" actId="478"/>
          <ac:spMkLst>
            <pc:docMk/>
            <pc:sldMk cId="1073194236" sldId="301"/>
            <ac:spMk id="4" creationId="{739E2A45-CFBF-3072-B6D3-6D103C66EC31}"/>
          </ac:spMkLst>
        </pc:spChg>
        <pc:spChg chg="add del mod">
          <ac:chgData name="Hải Đăng Đàm" userId="656855d76258ce46" providerId="LiveId" clId="{D97CF45B-B536-439F-9A88-1D96B234B0D7}" dt="2022-09-21T03:26:23.063" v="1284" actId="478"/>
          <ac:spMkLst>
            <pc:docMk/>
            <pc:sldMk cId="1073194236" sldId="301"/>
            <ac:spMk id="10" creationId="{5F8C88FB-4F0F-6722-1807-C16BA242EE2B}"/>
          </ac:spMkLst>
        </pc:spChg>
        <pc:spChg chg="add del mod">
          <ac:chgData name="Hải Đăng Đàm" userId="656855d76258ce46" providerId="LiveId" clId="{D97CF45B-B536-439F-9A88-1D96B234B0D7}" dt="2022-09-21T03:26:48.847" v="1288" actId="478"/>
          <ac:spMkLst>
            <pc:docMk/>
            <pc:sldMk cId="1073194236" sldId="301"/>
            <ac:spMk id="12" creationId="{4E9C9220-9EA8-EE14-1710-D9BEE889496F}"/>
          </ac:spMkLst>
        </pc:spChg>
        <pc:spChg chg="add mod">
          <ac:chgData name="Hải Đăng Đàm" userId="656855d76258ce46" providerId="LiveId" clId="{D97CF45B-B536-439F-9A88-1D96B234B0D7}" dt="2022-09-21T03:29:49.525" v="1532" actId="1076"/>
          <ac:spMkLst>
            <pc:docMk/>
            <pc:sldMk cId="1073194236" sldId="301"/>
            <ac:spMk id="13" creationId="{5402249C-710D-F91A-0DDA-E7D629A7A054}"/>
          </ac:spMkLst>
        </pc:spChg>
        <pc:spChg chg="mod">
          <ac:chgData name="Hải Đăng Đàm" userId="656855d76258ce46" providerId="LiveId" clId="{D97CF45B-B536-439F-9A88-1D96B234B0D7}" dt="2022-09-21T03:20:47.940" v="1004" actId="20577"/>
          <ac:spMkLst>
            <pc:docMk/>
            <pc:sldMk cId="1073194236" sldId="301"/>
            <ac:spMk id="73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26:52.547" v="1289" actId="1076"/>
          <ac:spMkLst>
            <pc:docMk/>
            <pc:sldMk cId="1073194236" sldId="301"/>
            <ac:spMk id="740" creationId="{00000000-0000-0000-0000-000000000000}"/>
          </ac:spMkLst>
        </pc:spChg>
        <pc:spChg chg="del mod">
          <ac:chgData name="Hải Đăng Đàm" userId="656855d76258ce46" providerId="LiveId" clId="{D97CF45B-B536-439F-9A88-1D96B234B0D7}" dt="2022-09-21T03:26:45.686" v="1287" actId="478"/>
          <ac:spMkLst>
            <pc:docMk/>
            <pc:sldMk cId="1073194236" sldId="301"/>
            <ac:spMk id="741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26:19.741" v="1278" actId="20577"/>
          <ac:spMkLst>
            <pc:docMk/>
            <pc:sldMk cId="1073194236" sldId="301"/>
            <ac:spMk id="742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32:17.196" v="1542" actId="20577"/>
          <ac:spMkLst>
            <pc:docMk/>
            <pc:sldMk cId="1073194236" sldId="301"/>
            <ac:spMk id="743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28:27.725" v="1386" actId="1076"/>
          <ac:spMkLst>
            <pc:docMk/>
            <pc:sldMk cId="1073194236" sldId="301"/>
            <ac:spMk id="744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28:37.145" v="1389" actId="1076"/>
          <ac:spMkLst>
            <pc:docMk/>
            <pc:sldMk cId="1073194236" sldId="301"/>
            <ac:spMk id="745" creationId="{00000000-0000-0000-0000-000000000000}"/>
          </ac:spMkLst>
        </pc:spChg>
        <pc:spChg chg="del mod">
          <ac:chgData name="Hải Đăng Đàm" userId="656855d76258ce46" providerId="LiveId" clId="{D97CF45B-B536-439F-9A88-1D96B234B0D7}" dt="2022-09-21T03:29:00.071" v="1411" actId="478"/>
          <ac:spMkLst>
            <pc:docMk/>
            <pc:sldMk cId="1073194236" sldId="301"/>
            <ac:spMk id="746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32:22.502" v="1552" actId="20577"/>
          <ac:spMkLst>
            <pc:docMk/>
            <pc:sldMk cId="1073194236" sldId="301"/>
            <ac:spMk id="747" creationId="{00000000-0000-0000-0000-000000000000}"/>
          </ac:spMkLst>
        </pc:spChg>
        <pc:cxnChg chg="add del mod">
          <ac:chgData name="Hải Đăng Đàm" userId="656855d76258ce46" providerId="LiveId" clId="{D97CF45B-B536-439F-9A88-1D96B234B0D7}" dt="2022-09-21T03:26:22.689" v="1283" actId="478"/>
          <ac:cxnSpMkLst>
            <pc:docMk/>
            <pc:sldMk cId="1073194236" sldId="301"/>
            <ac:cxnSpMk id="5" creationId="{3470805C-EB71-45D9-D40C-975D22A1FE63}"/>
          </ac:cxnSpMkLst>
        </pc:cxnChg>
        <pc:cxnChg chg="add del mod">
          <ac:chgData name="Hải Đăng Đàm" userId="656855d76258ce46" providerId="LiveId" clId="{D97CF45B-B536-439F-9A88-1D96B234B0D7}" dt="2022-09-21T03:26:24.735" v="1286" actId="478"/>
          <ac:cxnSpMkLst>
            <pc:docMk/>
            <pc:sldMk cId="1073194236" sldId="301"/>
            <ac:cxnSpMk id="748" creationId="{00000000-0000-0000-0000-000000000000}"/>
          </ac:cxnSpMkLst>
        </pc:cxnChg>
        <pc:cxnChg chg="del mod">
          <ac:chgData name="Hải Đăng Đàm" userId="656855d76258ce46" providerId="LiveId" clId="{D97CF45B-B536-439F-9A88-1D96B234B0D7}" dt="2022-09-21T03:22:01.535" v="1085" actId="478"/>
          <ac:cxnSpMkLst>
            <pc:docMk/>
            <pc:sldMk cId="1073194236" sldId="301"/>
            <ac:cxnSpMk id="749" creationId="{00000000-0000-0000-0000-000000000000}"/>
          </ac:cxnSpMkLst>
        </pc:cxnChg>
        <pc:cxnChg chg="mod">
          <ac:chgData name="Hải Đăng Đàm" userId="656855d76258ce46" providerId="LiveId" clId="{D97CF45B-B536-439F-9A88-1D96B234B0D7}" dt="2022-09-21T03:28:30.580" v="1387" actId="1076"/>
          <ac:cxnSpMkLst>
            <pc:docMk/>
            <pc:sldMk cId="1073194236" sldId="301"/>
            <ac:cxnSpMk id="750" creationId="{00000000-0000-0000-0000-000000000000}"/>
          </ac:cxnSpMkLst>
        </pc:cxnChg>
      </pc:sldChg>
      <pc:sldChg chg="modSp add mod ord">
        <pc:chgData name="Hải Đăng Đàm" userId="656855d76258ce46" providerId="LiveId" clId="{D97CF45B-B536-439F-9A88-1D96B234B0D7}" dt="2022-09-21T03:33:12.918" v="1671" actId="20577"/>
        <pc:sldMkLst>
          <pc:docMk/>
          <pc:sldMk cId="1316519508" sldId="302"/>
        </pc:sldMkLst>
        <pc:spChg chg="mod">
          <ac:chgData name="Hải Đăng Đàm" userId="656855d76258ce46" providerId="LiveId" clId="{D97CF45B-B536-439F-9A88-1D96B234B0D7}" dt="2022-09-21T03:32:46.854" v="1557" actId="20577"/>
          <ac:spMkLst>
            <pc:docMk/>
            <pc:sldMk cId="1316519508" sldId="302"/>
            <ac:spMk id="104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33:12.918" v="1671" actId="20577"/>
          <ac:spMkLst>
            <pc:docMk/>
            <pc:sldMk cId="1316519508" sldId="302"/>
            <ac:spMk id="1050" creationId="{00000000-0000-0000-0000-000000000000}"/>
          </ac:spMkLst>
        </pc:spChg>
      </pc:sldChg>
      <pc:sldChg chg="modSp add mod">
        <pc:chgData name="Hải Đăng Đàm" userId="656855d76258ce46" providerId="LiveId" clId="{D97CF45B-B536-439F-9A88-1D96B234B0D7}" dt="2022-09-21T03:47:01.903" v="2869" actId="20577"/>
        <pc:sldMkLst>
          <pc:docMk/>
          <pc:sldMk cId="1260298587" sldId="303"/>
        </pc:sldMkLst>
        <pc:spChg chg="mod">
          <ac:chgData name="Hải Đăng Đàm" userId="656855d76258ce46" providerId="LiveId" clId="{D97CF45B-B536-439F-9A88-1D96B234B0D7}" dt="2022-09-21T03:43:36.214" v="2506" actId="20577"/>
          <ac:spMkLst>
            <pc:docMk/>
            <pc:sldMk cId="1260298587" sldId="303"/>
            <ac:spMk id="2" creationId="{3CD5F0E5-F708-ECCF-9165-1480378EB3CE}"/>
          </ac:spMkLst>
        </pc:spChg>
        <pc:spChg chg="mod">
          <ac:chgData name="Hải Đăng Đàm" userId="656855d76258ce46" providerId="LiveId" clId="{D97CF45B-B536-439F-9A88-1D96B234B0D7}" dt="2022-09-21T03:47:01.903" v="2869" actId="20577"/>
          <ac:spMkLst>
            <pc:docMk/>
            <pc:sldMk cId="1260298587" sldId="303"/>
            <ac:spMk id="3" creationId="{AA8A456E-6AD7-A152-21E0-5EF6027CA9C3}"/>
          </ac:spMkLst>
        </pc:spChg>
      </pc:sldChg>
      <pc:sldChg chg="modSp add mod">
        <pc:chgData name="Hải Đăng Đàm" userId="656855d76258ce46" providerId="LiveId" clId="{D97CF45B-B536-439F-9A88-1D96B234B0D7}" dt="2022-09-21T03:47:47.577" v="2995" actId="20577"/>
        <pc:sldMkLst>
          <pc:docMk/>
          <pc:sldMk cId="1745210639" sldId="304"/>
        </pc:sldMkLst>
        <pc:spChg chg="mod">
          <ac:chgData name="Hải Đăng Đàm" userId="656855d76258ce46" providerId="LiveId" clId="{D97CF45B-B536-439F-9A88-1D96B234B0D7}" dt="2022-09-21T03:47:18.948" v="2872" actId="20577"/>
          <ac:spMkLst>
            <pc:docMk/>
            <pc:sldMk cId="1745210639" sldId="304"/>
            <ac:spMk id="104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47:47.577" v="2995" actId="20577"/>
          <ac:spMkLst>
            <pc:docMk/>
            <pc:sldMk cId="1745210639" sldId="304"/>
            <ac:spMk id="1050" creationId="{00000000-0000-0000-0000-000000000000}"/>
          </ac:spMkLst>
        </pc:spChg>
      </pc:sldChg>
      <pc:sldChg chg="modSp add mod setBg modNotes">
        <pc:chgData name="Hải Đăng Đàm" userId="656855d76258ce46" providerId="LiveId" clId="{D97CF45B-B536-439F-9A88-1D96B234B0D7}" dt="2022-09-21T03:53:56.725" v="4093" actId="20577"/>
        <pc:sldMkLst>
          <pc:docMk/>
          <pc:sldMk cId="954109297" sldId="305"/>
        </pc:sldMkLst>
        <pc:spChg chg="mod">
          <ac:chgData name="Hải Đăng Đàm" userId="656855d76258ce46" providerId="LiveId" clId="{D97CF45B-B536-439F-9A88-1D96B234B0D7}" dt="2022-09-21T03:49:56.806" v="3034" actId="20577"/>
          <ac:spMkLst>
            <pc:docMk/>
            <pc:sldMk cId="954109297" sldId="305"/>
            <ac:spMk id="812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3:56.725" v="4093" actId="20577"/>
          <ac:spMkLst>
            <pc:docMk/>
            <pc:sldMk cId="954109297" sldId="305"/>
            <ac:spMk id="813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0:03.555" v="3062" actId="20577"/>
          <ac:spMkLst>
            <pc:docMk/>
            <pc:sldMk cId="954109297" sldId="305"/>
            <ac:spMk id="814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0:06.500" v="3076" actId="20577"/>
          <ac:spMkLst>
            <pc:docMk/>
            <pc:sldMk cId="954109297" sldId="305"/>
            <ac:spMk id="815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0:09.628" v="3090" actId="20577"/>
          <ac:spMkLst>
            <pc:docMk/>
            <pc:sldMk cId="954109297" sldId="305"/>
            <ac:spMk id="816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1:41.439" v="3501" actId="113"/>
          <ac:spMkLst>
            <pc:docMk/>
            <pc:sldMk cId="954109297" sldId="305"/>
            <ac:spMk id="817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2:24.709" v="3747" actId="20577"/>
          <ac:spMkLst>
            <pc:docMk/>
            <pc:sldMk cId="954109297" sldId="305"/>
            <ac:spMk id="818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3:21.588" v="4075" actId="20577"/>
          <ac:spMkLst>
            <pc:docMk/>
            <pc:sldMk cId="954109297" sldId="305"/>
            <ac:spMk id="81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3:06.796" v="4030" actId="20577"/>
          <ac:spMkLst>
            <pc:docMk/>
            <pc:sldMk cId="954109297" sldId="305"/>
            <ac:spMk id="820" creationId="{00000000-0000-0000-0000-000000000000}"/>
          </ac:spMkLst>
        </pc:spChg>
      </pc:sldChg>
      <pc:sldChg chg="new del">
        <pc:chgData name="Hải Đăng Đàm" userId="656855d76258ce46" providerId="LiveId" clId="{D97CF45B-B536-439F-9A88-1D96B234B0D7}" dt="2022-09-21T03:47:58.726" v="2997" actId="680"/>
        <pc:sldMkLst>
          <pc:docMk/>
          <pc:sldMk cId="1934354562" sldId="305"/>
        </pc:sldMkLst>
      </pc:sldChg>
      <pc:sldChg chg="modSp add mod ord">
        <pc:chgData name="Hải Đăng Đàm" userId="656855d76258ce46" providerId="LiveId" clId="{D97CF45B-B536-439F-9A88-1D96B234B0D7}" dt="2022-09-21T03:54:34.672" v="4102" actId="20577"/>
        <pc:sldMkLst>
          <pc:docMk/>
          <pc:sldMk cId="2648689281" sldId="306"/>
        </pc:sldMkLst>
        <pc:spChg chg="mod">
          <ac:chgData name="Hải Đăng Đàm" userId="656855d76258ce46" providerId="LiveId" clId="{D97CF45B-B536-439F-9A88-1D96B234B0D7}" dt="2022-09-21T03:54:31.634" v="4098" actId="20577"/>
          <ac:spMkLst>
            <pc:docMk/>
            <pc:sldMk cId="2648689281" sldId="306"/>
            <ac:spMk id="1049" creationId="{00000000-0000-0000-0000-000000000000}"/>
          </ac:spMkLst>
        </pc:spChg>
        <pc:spChg chg="mod">
          <ac:chgData name="Hải Đăng Đàm" userId="656855d76258ce46" providerId="LiveId" clId="{D97CF45B-B536-439F-9A88-1D96B234B0D7}" dt="2022-09-21T03:54:34.672" v="4102" actId="20577"/>
          <ac:spMkLst>
            <pc:docMk/>
            <pc:sldMk cId="2648689281" sldId="306"/>
            <ac:spMk id="1050" creationId="{00000000-0000-0000-0000-000000000000}"/>
          </ac:spMkLst>
        </pc:spChg>
      </pc:sldChg>
      <pc:sldChg chg="modSp add mod ord">
        <pc:chgData name="Hải Đăng Đàm" userId="656855d76258ce46" providerId="LiveId" clId="{D97CF45B-B536-439F-9A88-1D96B234B0D7}" dt="2022-09-21T03:59:48.230" v="4426" actId="20577"/>
        <pc:sldMkLst>
          <pc:docMk/>
          <pc:sldMk cId="2326167037" sldId="307"/>
        </pc:sldMkLst>
        <pc:spChg chg="mod">
          <ac:chgData name="Hải Đăng Đàm" userId="656855d76258ce46" providerId="LiveId" clId="{D97CF45B-B536-439F-9A88-1D96B234B0D7}" dt="2022-09-21T03:59:13.770" v="4230" actId="20577"/>
          <ac:spMkLst>
            <pc:docMk/>
            <pc:sldMk cId="2326167037" sldId="307"/>
            <ac:spMk id="2" creationId="{3CD5F0E5-F708-ECCF-9165-1480378EB3CE}"/>
          </ac:spMkLst>
        </pc:spChg>
        <pc:spChg chg="mod">
          <ac:chgData name="Hải Đăng Đàm" userId="656855d76258ce46" providerId="LiveId" clId="{D97CF45B-B536-439F-9A88-1D96B234B0D7}" dt="2022-09-21T03:59:48.230" v="4426" actId="20577"/>
          <ac:spMkLst>
            <pc:docMk/>
            <pc:sldMk cId="2326167037" sldId="307"/>
            <ac:spMk id="3" creationId="{AA8A456E-6AD7-A152-21E0-5EF6027CA9C3}"/>
          </ac:spMkLst>
        </pc:spChg>
      </pc:sldChg>
      <pc:sldMasterChg chg="delSldLayout">
        <pc:chgData name="Hải Đăng Đàm" userId="656855d76258ce46" providerId="LiveId" clId="{D97CF45B-B536-439F-9A88-1D96B234B0D7}" dt="2022-09-21T03:58:51.238" v="4218" actId="2696"/>
        <pc:sldMasterMkLst>
          <pc:docMk/>
          <pc:sldMasterMk cId="0" sldId="2147483671"/>
        </pc:sldMasterMkLst>
        <pc:sldLayoutChg chg="del">
          <pc:chgData name="Hải Đăng Đàm" userId="656855d76258ce46" providerId="LiveId" clId="{D97CF45B-B536-439F-9A88-1D96B234B0D7}" dt="2022-09-21T03:58:51.238" v="4218" actId="2696"/>
          <pc:sldLayoutMkLst>
            <pc:docMk/>
            <pc:sldMasterMk cId="0" sldId="2147483671"/>
            <pc:sldLayoutMk cId="0" sldId="2147483653"/>
          </pc:sldLayoutMkLst>
        </pc:sldLayoutChg>
        <pc:sldLayoutChg chg="del">
          <pc:chgData name="Hải Đăng Đàm" userId="656855d76258ce46" providerId="LiveId" clId="{D97CF45B-B536-439F-9A88-1D96B234B0D7}" dt="2022-09-21T03:58:51.238" v="4218" actId="2696"/>
          <pc:sldLayoutMkLst>
            <pc:docMk/>
            <pc:sldMasterMk cId="0" sldId="2147483671"/>
            <pc:sldLayoutMk cId="0" sldId="2147483655"/>
          </pc:sldLayoutMkLst>
        </pc:sldLayoutChg>
        <pc:sldLayoutChg chg="del">
          <pc:chgData name="Hải Đăng Đàm" userId="656855d76258ce46" providerId="LiveId" clId="{D97CF45B-B536-439F-9A88-1D96B234B0D7}" dt="2022-09-21T03:58:51.238" v="4218" actId="2696"/>
          <pc:sldLayoutMkLst>
            <pc:docMk/>
            <pc:sldMasterMk cId="0" sldId="2147483671"/>
            <pc:sldLayoutMk cId="0" sldId="2147483659"/>
          </pc:sldLayoutMkLst>
        </pc:sldLayoutChg>
        <pc:sldLayoutChg chg="del">
          <pc:chgData name="Hải Đăng Đàm" userId="656855d76258ce46" providerId="LiveId" clId="{D97CF45B-B536-439F-9A88-1D96B234B0D7}" dt="2022-09-21T03:58:51.238" v="4218" actId="2696"/>
          <pc:sldLayoutMkLst>
            <pc:docMk/>
            <pc:sldMasterMk cId="0" sldId="2147483671"/>
            <pc:sldLayoutMk cId="0" sldId="2147483660"/>
          </pc:sldLayoutMkLst>
        </pc:sldLayoutChg>
        <pc:sldLayoutChg chg="del">
          <pc:chgData name="Hải Đăng Đàm" userId="656855d76258ce46" providerId="LiveId" clId="{D97CF45B-B536-439F-9A88-1D96B234B0D7}" dt="2022-09-21T03:58:51.238" v="4218" actId="2696"/>
          <pc:sldLayoutMkLst>
            <pc:docMk/>
            <pc:sldMasterMk cId="0" sldId="2147483671"/>
            <pc:sldLayoutMk cId="0" sldId="214748366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g15615b9c75f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6" name="Google Shape;1136;g15615b9c75f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15615b9c75f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15615b9c75f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8c1997cbfd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8c1997cbfd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886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g15615b9c75f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Google Shape;885;g15615b9c75f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2758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15633eacef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15633eacef7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9741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8c1997cbfd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8c1997cbfd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6529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8c1997cbfd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8c1997cbfd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805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g15615b9c75f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6" name="Google Shape;806;g15615b9c75f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044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8c1997cbfd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8c1997cbfd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11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0000" y="903413"/>
            <a:ext cx="4079700" cy="26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20000" y="3500588"/>
            <a:ext cx="2350500" cy="7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title" idx="2" hasCustomPrompt="1"/>
          </p:nvPr>
        </p:nvSpPr>
        <p:spPr>
          <a:xfrm>
            <a:off x="1212050" y="2433700"/>
            <a:ext cx="992700" cy="49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171" name="Google Shape;171;p15"/>
          <p:cNvSpPr txBox="1">
            <a:spLocks noGrp="1"/>
          </p:cNvSpPr>
          <p:nvPr>
            <p:ph type="title" idx="3" hasCustomPrompt="1"/>
          </p:nvPr>
        </p:nvSpPr>
        <p:spPr>
          <a:xfrm>
            <a:off x="3095750" y="2433700"/>
            <a:ext cx="992700" cy="49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172" name="Google Shape;172;p15"/>
          <p:cNvSpPr txBox="1">
            <a:spLocks noGrp="1"/>
          </p:cNvSpPr>
          <p:nvPr>
            <p:ph type="title" idx="4" hasCustomPrompt="1"/>
          </p:nvPr>
        </p:nvSpPr>
        <p:spPr>
          <a:xfrm>
            <a:off x="5055650" y="2433700"/>
            <a:ext cx="992700" cy="49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173" name="Google Shape;173;p15"/>
          <p:cNvSpPr txBox="1">
            <a:spLocks noGrp="1"/>
          </p:cNvSpPr>
          <p:nvPr>
            <p:ph type="title" idx="5" hasCustomPrompt="1"/>
          </p:nvPr>
        </p:nvSpPr>
        <p:spPr>
          <a:xfrm>
            <a:off x="6939350" y="2433700"/>
            <a:ext cx="992700" cy="49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174" name="Google Shape;174;p15"/>
          <p:cNvSpPr txBox="1">
            <a:spLocks noGrp="1"/>
          </p:cNvSpPr>
          <p:nvPr>
            <p:ph type="subTitle" idx="1"/>
          </p:nvPr>
        </p:nvSpPr>
        <p:spPr>
          <a:xfrm>
            <a:off x="1147475" y="2886625"/>
            <a:ext cx="11220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15"/>
          <p:cNvSpPr txBox="1">
            <a:spLocks noGrp="1"/>
          </p:cNvSpPr>
          <p:nvPr>
            <p:ph type="subTitle" idx="6"/>
          </p:nvPr>
        </p:nvSpPr>
        <p:spPr>
          <a:xfrm>
            <a:off x="3031100" y="2886625"/>
            <a:ext cx="11220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5"/>
          <p:cNvSpPr txBox="1">
            <a:spLocks noGrp="1"/>
          </p:cNvSpPr>
          <p:nvPr>
            <p:ph type="subTitle" idx="7"/>
          </p:nvPr>
        </p:nvSpPr>
        <p:spPr>
          <a:xfrm>
            <a:off x="4991000" y="2886625"/>
            <a:ext cx="11220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5"/>
          <p:cNvSpPr txBox="1">
            <a:spLocks noGrp="1"/>
          </p:cNvSpPr>
          <p:nvPr>
            <p:ph type="subTitle" idx="8"/>
          </p:nvPr>
        </p:nvSpPr>
        <p:spPr>
          <a:xfrm>
            <a:off x="6874700" y="2886625"/>
            <a:ext cx="11220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5"/>
          <p:cNvSpPr txBox="1">
            <a:spLocks noGrp="1"/>
          </p:cNvSpPr>
          <p:nvPr>
            <p:ph type="subTitle" idx="9"/>
          </p:nvPr>
        </p:nvSpPr>
        <p:spPr>
          <a:xfrm>
            <a:off x="1041500" y="3223375"/>
            <a:ext cx="13338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15"/>
          <p:cNvSpPr txBox="1">
            <a:spLocks noGrp="1"/>
          </p:cNvSpPr>
          <p:nvPr>
            <p:ph type="subTitle" idx="13"/>
          </p:nvPr>
        </p:nvSpPr>
        <p:spPr>
          <a:xfrm>
            <a:off x="2925197" y="3223375"/>
            <a:ext cx="13338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5"/>
          <p:cNvSpPr txBox="1">
            <a:spLocks noGrp="1"/>
          </p:cNvSpPr>
          <p:nvPr>
            <p:ph type="subTitle" idx="14"/>
          </p:nvPr>
        </p:nvSpPr>
        <p:spPr>
          <a:xfrm>
            <a:off x="4885095" y="3223375"/>
            <a:ext cx="13338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15"/>
          <p:cNvSpPr txBox="1">
            <a:spLocks noGrp="1"/>
          </p:cNvSpPr>
          <p:nvPr>
            <p:ph type="subTitle" idx="15"/>
          </p:nvPr>
        </p:nvSpPr>
        <p:spPr>
          <a:xfrm>
            <a:off x="6768792" y="3223375"/>
            <a:ext cx="13338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2" name="Google Shape;182;p15"/>
          <p:cNvGrpSpPr/>
          <p:nvPr/>
        </p:nvGrpSpPr>
        <p:grpSpPr>
          <a:xfrm rot="-5400000">
            <a:off x="8346375" y="4345871"/>
            <a:ext cx="1022509" cy="572747"/>
            <a:chOff x="-77" y="3784091"/>
            <a:chExt cx="2423582" cy="1357541"/>
          </a:xfrm>
        </p:grpSpPr>
        <p:sp>
          <p:nvSpPr>
            <p:cNvPr id="183" name="Google Shape;183;p15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15"/>
          <p:cNvGrpSpPr/>
          <p:nvPr/>
        </p:nvGrpSpPr>
        <p:grpSpPr>
          <a:xfrm rot="5400000">
            <a:off x="-224875" y="224871"/>
            <a:ext cx="1022509" cy="572747"/>
            <a:chOff x="-77" y="3784091"/>
            <a:chExt cx="2423582" cy="1357541"/>
          </a:xfrm>
        </p:grpSpPr>
        <p:sp>
          <p:nvSpPr>
            <p:cNvPr id="189" name="Google Shape;189;p15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5"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6"/>
          <p:cNvSpPr txBox="1">
            <a:spLocks noGrp="1"/>
          </p:cNvSpPr>
          <p:nvPr>
            <p:ph type="subTitle" idx="1"/>
          </p:nvPr>
        </p:nvSpPr>
        <p:spPr>
          <a:xfrm>
            <a:off x="719700" y="2434925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97" name="Google Shape;197;p16"/>
          <p:cNvSpPr txBox="1">
            <a:spLocks noGrp="1"/>
          </p:cNvSpPr>
          <p:nvPr>
            <p:ph type="subTitle" idx="2"/>
          </p:nvPr>
        </p:nvSpPr>
        <p:spPr>
          <a:xfrm>
            <a:off x="719850" y="2734827"/>
            <a:ext cx="2316900" cy="7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16"/>
          <p:cNvSpPr txBox="1">
            <a:spLocks noGrp="1"/>
          </p:cNvSpPr>
          <p:nvPr>
            <p:ph type="subTitle" idx="3"/>
          </p:nvPr>
        </p:nvSpPr>
        <p:spPr>
          <a:xfrm>
            <a:off x="3413619" y="243492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subTitle" idx="4"/>
          </p:nvPr>
        </p:nvSpPr>
        <p:spPr>
          <a:xfrm>
            <a:off x="3413619" y="2734827"/>
            <a:ext cx="2316900" cy="7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5"/>
          </p:nvPr>
        </p:nvSpPr>
        <p:spPr>
          <a:xfrm>
            <a:off x="6107075" y="243492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subTitle" idx="6"/>
          </p:nvPr>
        </p:nvSpPr>
        <p:spPr>
          <a:xfrm>
            <a:off x="6107075" y="2734827"/>
            <a:ext cx="2316900" cy="7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02" name="Google Shape;202;p16"/>
          <p:cNvGrpSpPr/>
          <p:nvPr/>
        </p:nvGrpSpPr>
        <p:grpSpPr>
          <a:xfrm rot="5400000" flipH="1">
            <a:off x="-224875" y="4345871"/>
            <a:ext cx="1022509" cy="572747"/>
            <a:chOff x="-77" y="3784091"/>
            <a:chExt cx="2423582" cy="1357541"/>
          </a:xfrm>
        </p:grpSpPr>
        <p:sp>
          <p:nvSpPr>
            <p:cNvPr id="203" name="Google Shape;203;p16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6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6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6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6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" name="Google Shape;208;p16"/>
          <p:cNvGrpSpPr/>
          <p:nvPr/>
        </p:nvGrpSpPr>
        <p:grpSpPr>
          <a:xfrm rot="-5400000" flipH="1">
            <a:off x="8346375" y="224871"/>
            <a:ext cx="1022509" cy="572747"/>
            <a:chOff x="-77" y="3784091"/>
            <a:chExt cx="2423582" cy="1357541"/>
          </a:xfrm>
        </p:grpSpPr>
        <p:sp>
          <p:nvSpPr>
            <p:cNvPr id="209" name="Google Shape;209;p16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6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6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6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6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5_2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17"/>
          <p:cNvSpPr txBox="1">
            <a:spLocks noGrp="1"/>
          </p:cNvSpPr>
          <p:nvPr>
            <p:ph type="subTitle" idx="1"/>
          </p:nvPr>
        </p:nvSpPr>
        <p:spPr>
          <a:xfrm>
            <a:off x="719975" y="3205013"/>
            <a:ext cx="1282200" cy="12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17"/>
          <p:cNvSpPr txBox="1">
            <a:spLocks noGrp="1"/>
          </p:cNvSpPr>
          <p:nvPr>
            <p:ph type="subTitle" idx="2"/>
          </p:nvPr>
        </p:nvSpPr>
        <p:spPr>
          <a:xfrm>
            <a:off x="3964163" y="3205013"/>
            <a:ext cx="1282200" cy="12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7"/>
          <p:cNvSpPr txBox="1">
            <a:spLocks noGrp="1"/>
          </p:cNvSpPr>
          <p:nvPr>
            <p:ph type="subTitle" idx="3"/>
          </p:nvPr>
        </p:nvSpPr>
        <p:spPr>
          <a:xfrm>
            <a:off x="7141825" y="3205013"/>
            <a:ext cx="1282200" cy="12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7"/>
          <p:cNvSpPr txBox="1">
            <a:spLocks noGrp="1"/>
          </p:cNvSpPr>
          <p:nvPr>
            <p:ph type="subTitle" idx="4"/>
          </p:nvPr>
        </p:nvSpPr>
        <p:spPr>
          <a:xfrm>
            <a:off x="719975" y="2904163"/>
            <a:ext cx="1282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17"/>
          <p:cNvSpPr txBox="1">
            <a:spLocks noGrp="1"/>
          </p:cNvSpPr>
          <p:nvPr>
            <p:ph type="subTitle" idx="5"/>
          </p:nvPr>
        </p:nvSpPr>
        <p:spPr>
          <a:xfrm>
            <a:off x="7141825" y="2904163"/>
            <a:ext cx="1282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7"/>
          <p:cNvSpPr txBox="1">
            <a:spLocks noGrp="1"/>
          </p:cNvSpPr>
          <p:nvPr>
            <p:ph type="subTitle" idx="6"/>
          </p:nvPr>
        </p:nvSpPr>
        <p:spPr>
          <a:xfrm>
            <a:off x="3964163" y="2904163"/>
            <a:ext cx="1282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22" name="Google Shape;222;p17"/>
          <p:cNvGrpSpPr/>
          <p:nvPr/>
        </p:nvGrpSpPr>
        <p:grpSpPr>
          <a:xfrm rot="-5400000" flipH="1">
            <a:off x="8346375" y="224871"/>
            <a:ext cx="1022509" cy="572747"/>
            <a:chOff x="-77" y="3784091"/>
            <a:chExt cx="2423582" cy="1357541"/>
          </a:xfrm>
        </p:grpSpPr>
        <p:sp>
          <p:nvSpPr>
            <p:cNvPr id="223" name="Google Shape;223;p17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" name="Google Shape;228;p17"/>
          <p:cNvGrpSpPr/>
          <p:nvPr/>
        </p:nvGrpSpPr>
        <p:grpSpPr>
          <a:xfrm rot="5400000" flipH="1">
            <a:off x="-224875" y="4345871"/>
            <a:ext cx="1022509" cy="572747"/>
            <a:chOff x="-77" y="3784091"/>
            <a:chExt cx="2423582" cy="1357541"/>
          </a:xfrm>
        </p:grpSpPr>
        <p:sp>
          <p:nvSpPr>
            <p:cNvPr id="229" name="Google Shape;229;p17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5_1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1"/>
          </p:nvPr>
        </p:nvSpPr>
        <p:spPr>
          <a:xfrm>
            <a:off x="1842250" y="1618793"/>
            <a:ext cx="16827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subTitle" idx="2"/>
          </p:nvPr>
        </p:nvSpPr>
        <p:spPr>
          <a:xfrm>
            <a:off x="1417550" y="1918700"/>
            <a:ext cx="21075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32004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3"/>
          </p:nvPr>
        </p:nvSpPr>
        <p:spPr>
          <a:xfrm>
            <a:off x="1842594" y="2942429"/>
            <a:ext cx="16824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subTitle" idx="4"/>
          </p:nvPr>
        </p:nvSpPr>
        <p:spPr>
          <a:xfrm>
            <a:off x="1417574" y="3242325"/>
            <a:ext cx="21075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40812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5"/>
          </p:nvPr>
        </p:nvSpPr>
        <p:spPr>
          <a:xfrm>
            <a:off x="5618913" y="2942429"/>
            <a:ext cx="16824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41" name="Google Shape;241;p18"/>
          <p:cNvSpPr txBox="1">
            <a:spLocks noGrp="1"/>
          </p:cNvSpPr>
          <p:nvPr>
            <p:ph type="subTitle" idx="6"/>
          </p:nvPr>
        </p:nvSpPr>
        <p:spPr>
          <a:xfrm>
            <a:off x="5618975" y="3242325"/>
            <a:ext cx="21075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18"/>
          <p:cNvSpPr txBox="1">
            <a:spLocks noGrp="1"/>
          </p:cNvSpPr>
          <p:nvPr>
            <p:ph type="subTitle" idx="7"/>
          </p:nvPr>
        </p:nvSpPr>
        <p:spPr>
          <a:xfrm>
            <a:off x="5618957" y="1618793"/>
            <a:ext cx="16824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43" name="Google Shape;243;p18"/>
          <p:cNvSpPr txBox="1">
            <a:spLocks noGrp="1"/>
          </p:cNvSpPr>
          <p:nvPr>
            <p:ph type="subTitle" idx="8"/>
          </p:nvPr>
        </p:nvSpPr>
        <p:spPr>
          <a:xfrm>
            <a:off x="5619026" y="1918700"/>
            <a:ext cx="21075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32004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44" name="Google Shape;244;p18"/>
          <p:cNvGrpSpPr/>
          <p:nvPr/>
        </p:nvGrpSpPr>
        <p:grpSpPr>
          <a:xfrm rot="-5400000" flipH="1">
            <a:off x="8346375" y="224871"/>
            <a:ext cx="1022509" cy="572747"/>
            <a:chOff x="-77" y="3784091"/>
            <a:chExt cx="2423582" cy="1357541"/>
          </a:xfrm>
        </p:grpSpPr>
        <p:sp>
          <p:nvSpPr>
            <p:cNvPr id="245" name="Google Shape;245;p18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8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8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8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8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18"/>
          <p:cNvGrpSpPr/>
          <p:nvPr/>
        </p:nvGrpSpPr>
        <p:grpSpPr>
          <a:xfrm rot="5400000" flipH="1">
            <a:off x="-224875" y="4345871"/>
            <a:ext cx="1022509" cy="572747"/>
            <a:chOff x="-77" y="3784091"/>
            <a:chExt cx="2423582" cy="1357541"/>
          </a:xfrm>
        </p:grpSpPr>
        <p:sp>
          <p:nvSpPr>
            <p:cNvPr id="251" name="Google Shape;251;p18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8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8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8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5_1_1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19"/>
          <p:cNvSpPr txBox="1">
            <a:spLocks noGrp="1"/>
          </p:cNvSpPr>
          <p:nvPr>
            <p:ph type="subTitle" idx="1"/>
          </p:nvPr>
        </p:nvSpPr>
        <p:spPr>
          <a:xfrm>
            <a:off x="4211675" y="1429885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9"/>
          <p:cNvSpPr txBox="1">
            <a:spLocks noGrp="1"/>
          </p:cNvSpPr>
          <p:nvPr>
            <p:ph type="title" idx="2" hasCustomPrompt="1"/>
          </p:nvPr>
        </p:nvSpPr>
        <p:spPr>
          <a:xfrm>
            <a:off x="3331225" y="1443350"/>
            <a:ext cx="804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60" name="Google Shape;260;p19"/>
          <p:cNvSpPr txBox="1">
            <a:spLocks noGrp="1"/>
          </p:cNvSpPr>
          <p:nvPr>
            <p:ph type="subTitle" idx="3"/>
          </p:nvPr>
        </p:nvSpPr>
        <p:spPr>
          <a:xfrm>
            <a:off x="4211675" y="1694759"/>
            <a:ext cx="2316900" cy="3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9"/>
          <p:cNvSpPr txBox="1">
            <a:spLocks noGrp="1"/>
          </p:cNvSpPr>
          <p:nvPr>
            <p:ph type="subTitle" idx="4"/>
          </p:nvPr>
        </p:nvSpPr>
        <p:spPr>
          <a:xfrm>
            <a:off x="4211675" y="2521206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19"/>
          <p:cNvSpPr txBox="1">
            <a:spLocks noGrp="1"/>
          </p:cNvSpPr>
          <p:nvPr>
            <p:ph type="title" idx="5" hasCustomPrompt="1"/>
          </p:nvPr>
        </p:nvSpPr>
        <p:spPr>
          <a:xfrm>
            <a:off x="3331225" y="2515672"/>
            <a:ext cx="804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63" name="Google Shape;263;p19"/>
          <p:cNvSpPr txBox="1">
            <a:spLocks noGrp="1"/>
          </p:cNvSpPr>
          <p:nvPr>
            <p:ph type="subTitle" idx="6"/>
          </p:nvPr>
        </p:nvSpPr>
        <p:spPr>
          <a:xfrm>
            <a:off x="4211675" y="2786080"/>
            <a:ext cx="2316900" cy="3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19"/>
          <p:cNvSpPr txBox="1">
            <a:spLocks noGrp="1"/>
          </p:cNvSpPr>
          <p:nvPr>
            <p:ph type="subTitle" idx="7"/>
          </p:nvPr>
        </p:nvSpPr>
        <p:spPr>
          <a:xfrm>
            <a:off x="4211825" y="3612527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19"/>
          <p:cNvSpPr txBox="1">
            <a:spLocks noGrp="1"/>
          </p:cNvSpPr>
          <p:nvPr>
            <p:ph type="title" idx="8" hasCustomPrompt="1"/>
          </p:nvPr>
        </p:nvSpPr>
        <p:spPr>
          <a:xfrm>
            <a:off x="3331225" y="3612527"/>
            <a:ext cx="804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66" name="Google Shape;266;p19"/>
          <p:cNvSpPr txBox="1">
            <a:spLocks noGrp="1"/>
          </p:cNvSpPr>
          <p:nvPr>
            <p:ph type="subTitle" idx="9"/>
          </p:nvPr>
        </p:nvSpPr>
        <p:spPr>
          <a:xfrm>
            <a:off x="4211825" y="3877401"/>
            <a:ext cx="2316900" cy="3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67" name="Google Shape;267;p19"/>
          <p:cNvGrpSpPr/>
          <p:nvPr/>
        </p:nvGrpSpPr>
        <p:grpSpPr>
          <a:xfrm>
            <a:off x="-77" y="3784091"/>
            <a:ext cx="2423582" cy="1357541"/>
            <a:chOff x="-77" y="3784091"/>
            <a:chExt cx="2423582" cy="1357541"/>
          </a:xfrm>
        </p:grpSpPr>
        <p:sp>
          <p:nvSpPr>
            <p:cNvPr id="268" name="Google Shape;268;p19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9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9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9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9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" name="Google Shape;273;p19"/>
          <p:cNvGrpSpPr/>
          <p:nvPr/>
        </p:nvGrpSpPr>
        <p:grpSpPr>
          <a:xfrm rot="10800000">
            <a:off x="6720423" y="-9"/>
            <a:ext cx="2423582" cy="1357541"/>
            <a:chOff x="-77" y="3784091"/>
            <a:chExt cx="2423582" cy="1357541"/>
          </a:xfrm>
        </p:grpSpPr>
        <p:sp>
          <p:nvSpPr>
            <p:cNvPr id="274" name="Google Shape;274;p19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9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9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9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9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0"/>
          <p:cNvSpPr txBox="1">
            <a:spLocks noGrp="1"/>
          </p:cNvSpPr>
          <p:nvPr>
            <p:ph type="subTitle" idx="1"/>
          </p:nvPr>
        </p:nvSpPr>
        <p:spPr>
          <a:xfrm>
            <a:off x="719600" y="1770625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2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20"/>
          <p:cNvSpPr txBox="1">
            <a:spLocks noGrp="1"/>
          </p:cNvSpPr>
          <p:nvPr>
            <p:ph type="title" idx="2" hasCustomPrompt="1"/>
          </p:nvPr>
        </p:nvSpPr>
        <p:spPr>
          <a:xfrm>
            <a:off x="1329200" y="1318325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83" name="Google Shape;283;p20"/>
          <p:cNvSpPr txBox="1">
            <a:spLocks noGrp="1"/>
          </p:cNvSpPr>
          <p:nvPr>
            <p:ph type="subTitle" idx="3"/>
          </p:nvPr>
        </p:nvSpPr>
        <p:spPr>
          <a:xfrm>
            <a:off x="720100" y="2146716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20"/>
          <p:cNvSpPr txBox="1">
            <a:spLocks noGrp="1"/>
          </p:cNvSpPr>
          <p:nvPr>
            <p:ph type="subTitle" idx="4"/>
          </p:nvPr>
        </p:nvSpPr>
        <p:spPr>
          <a:xfrm>
            <a:off x="3413500" y="177062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20"/>
          <p:cNvSpPr txBox="1">
            <a:spLocks noGrp="1"/>
          </p:cNvSpPr>
          <p:nvPr>
            <p:ph type="title" idx="5" hasCustomPrompt="1"/>
          </p:nvPr>
        </p:nvSpPr>
        <p:spPr>
          <a:xfrm>
            <a:off x="4023025" y="1318325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86" name="Google Shape;286;p20"/>
          <p:cNvSpPr txBox="1">
            <a:spLocks noGrp="1"/>
          </p:cNvSpPr>
          <p:nvPr>
            <p:ph type="subTitle" idx="6"/>
          </p:nvPr>
        </p:nvSpPr>
        <p:spPr>
          <a:xfrm>
            <a:off x="3413738" y="2146716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20"/>
          <p:cNvSpPr txBox="1">
            <a:spLocks noGrp="1"/>
          </p:cNvSpPr>
          <p:nvPr>
            <p:ph type="subTitle" idx="7"/>
          </p:nvPr>
        </p:nvSpPr>
        <p:spPr>
          <a:xfrm>
            <a:off x="6107050" y="177062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20"/>
          <p:cNvSpPr txBox="1">
            <a:spLocks noGrp="1"/>
          </p:cNvSpPr>
          <p:nvPr>
            <p:ph type="title" idx="8" hasCustomPrompt="1"/>
          </p:nvPr>
        </p:nvSpPr>
        <p:spPr>
          <a:xfrm>
            <a:off x="6716550" y="1318325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89" name="Google Shape;289;p20"/>
          <p:cNvSpPr txBox="1">
            <a:spLocks noGrp="1"/>
          </p:cNvSpPr>
          <p:nvPr>
            <p:ph type="subTitle" idx="9"/>
          </p:nvPr>
        </p:nvSpPr>
        <p:spPr>
          <a:xfrm>
            <a:off x="6107101" y="2146716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20"/>
          <p:cNvSpPr txBox="1">
            <a:spLocks noGrp="1"/>
          </p:cNvSpPr>
          <p:nvPr>
            <p:ph type="subTitle" idx="13"/>
          </p:nvPr>
        </p:nvSpPr>
        <p:spPr>
          <a:xfrm>
            <a:off x="719600" y="3395477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20"/>
          <p:cNvSpPr txBox="1">
            <a:spLocks noGrp="1"/>
          </p:cNvSpPr>
          <p:nvPr>
            <p:ph type="title" idx="14" hasCustomPrompt="1"/>
          </p:nvPr>
        </p:nvSpPr>
        <p:spPr>
          <a:xfrm>
            <a:off x="1329200" y="2943186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92" name="Google Shape;292;p20"/>
          <p:cNvSpPr txBox="1">
            <a:spLocks noGrp="1"/>
          </p:cNvSpPr>
          <p:nvPr>
            <p:ph type="subTitle" idx="15"/>
          </p:nvPr>
        </p:nvSpPr>
        <p:spPr>
          <a:xfrm>
            <a:off x="720100" y="3771577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20"/>
          <p:cNvSpPr txBox="1">
            <a:spLocks noGrp="1"/>
          </p:cNvSpPr>
          <p:nvPr>
            <p:ph type="subTitle" idx="16"/>
          </p:nvPr>
        </p:nvSpPr>
        <p:spPr>
          <a:xfrm>
            <a:off x="3413400" y="3395477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5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20"/>
          <p:cNvSpPr txBox="1">
            <a:spLocks noGrp="1"/>
          </p:cNvSpPr>
          <p:nvPr>
            <p:ph type="title" idx="17" hasCustomPrompt="1"/>
          </p:nvPr>
        </p:nvSpPr>
        <p:spPr>
          <a:xfrm>
            <a:off x="4023025" y="2943186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95" name="Google Shape;295;p20"/>
          <p:cNvSpPr txBox="1">
            <a:spLocks noGrp="1"/>
          </p:cNvSpPr>
          <p:nvPr>
            <p:ph type="subTitle" idx="18"/>
          </p:nvPr>
        </p:nvSpPr>
        <p:spPr>
          <a:xfrm>
            <a:off x="3413738" y="3771577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20"/>
          <p:cNvSpPr txBox="1">
            <a:spLocks noGrp="1"/>
          </p:cNvSpPr>
          <p:nvPr>
            <p:ph type="subTitle" idx="19"/>
          </p:nvPr>
        </p:nvSpPr>
        <p:spPr>
          <a:xfrm>
            <a:off x="6107050" y="339547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Oswald"/>
              <a:buNone/>
              <a:defRPr sz="1800">
                <a:solidFill>
                  <a:schemeClr val="accent6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0"/>
          <p:cNvSpPr txBox="1">
            <a:spLocks noGrp="1"/>
          </p:cNvSpPr>
          <p:nvPr>
            <p:ph type="title" idx="20" hasCustomPrompt="1"/>
          </p:nvPr>
        </p:nvSpPr>
        <p:spPr>
          <a:xfrm>
            <a:off x="6716550" y="2943186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 sz="30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t>xx%</a:t>
            </a:r>
          </a:p>
        </p:txBody>
      </p:sp>
      <p:sp>
        <p:nvSpPr>
          <p:cNvPr id="298" name="Google Shape;298;p20"/>
          <p:cNvSpPr txBox="1">
            <a:spLocks noGrp="1"/>
          </p:cNvSpPr>
          <p:nvPr>
            <p:ph type="subTitle" idx="21"/>
          </p:nvPr>
        </p:nvSpPr>
        <p:spPr>
          <a:xfrm>
            <a:off x="6107101" y="3771577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99" name="Google Shape;299;p20"/>
          <p:cNvGrpSpPr/>
          <p:nvPr/>
        </p:nvGrpSpPr>
        <p:grpSpPr>
          <a:xfrm>
            <a:off x="0" y="4569046"/>
            <a:ext cx="1022509" cy="572747"/>
            <a:chOff x="-77" y="3784091"/>
            <a:chExt cx="2423582" cy="1357541"/>
          </a:xfrm>
        </p:grpSpPr>
        <p:sp>
          <p:nvSpPr>
            <p:cNvPr id="300" name="Google Shape;300;p20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0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0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0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0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20"/>
          <p:cNvGrpSpPr/>
          <p:nvPr/>
        </p:nvGrpSpPr>
        <p:grpSpPr>
          <a:xfrm flipH="1">
            <a:off x="8121500" y="4569046"/>
            <a:ext cx="1022509" cy="572747"/>
            <a:chOff x="-77" y="3784091"/>
            <a:chExt cx="2423582" cy="1357541"/>
          </a:xfrm>
        </p:grpSpPr>
        <p:sp>
          <p:nvSpPr>
            <p:cNvPr id="306" name="Google Shape;306;p20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0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0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0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0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7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5" name="Google Shape;345;p22"/>
          <p:cNvGrpSpPr/>
          <p:nvPr/>
        </p:nvGrpSpPr>
        <p:grpSpPr>
          <a:xfrm>
            <a:off x="-9" y="1669058"/>
            <a:ext cx="2781383" cy="1805382"/>
            <a:chOff x="8024127" y="984378"/>
            <a:chExt cx="2502369" cy="1624275"/>
          </a:xfrm>
        </p:grpSpPr>
        <p:sp>
          <p:nvSpPr>
            <p:cNvPr id="346" name="Google Shape;346;p22"/>
            <p:cNvSpPr/>
            <p:nvPr/>
          </p:nvSpPr>
          <p:spPr>
            <a:xfrm>
              <a:off x="8647339" y="2562003"/>
              <a:ext cx="65709" cy="30106"/>
            </a:xfrm>
            <a:custGeom>
              <a:avLst/>
              <a:gdLst/>
              <a:ahLst/>
              <a:cxnLst/>
              <a:rect l="l" t="t" r="r" b="b"/>
              <a:pathLst>
                <a:path w="2259" h="1035" extrusionOk="0">
                  <a:moveTo>
                    <a:pt x="125" y="899"/>
                  </a:moveTo>
                  <a:lnTo>
                    <a:pt x="125" y="899"/>
                  </a:lnTo>
                  <a:cubicBezTo>
                    <a:pt x="132" y="943"/>
                    <a:pt x="142" y="989"/>
                    <a:pt x="157" y="1035"/>
                  </a:cubicBezTo>
                  <a:cubicBezTo>
                    <a:pt x="157" y="1001"/>
                    <a:pt x="157" y="1001"/>
                    <a:pt x="157" y="1001"/>
                  </a:cubicBezTo>
                  <a:cubicBezTo>
                    <a:pt x="144" y="967"/>
                    <a:pt x="133" y="933"/>
                    <a:pt x="125" y="899"/>
                  </a:cubicBezTo>
                  <a:close/>
                  <a:moveTo>
                    <a:pt x="891" y="1"/>
                  </a:moveTo>
                  <a:cubicBezTo>
                    <a:pt x="329" y="1"/>
                    <a:pt x="1" y="409"/>
                    <a:pt x="125" y="899"/>
                  </a:cubicBezTo>
                  <a:lnTo>
                    <a:pt x="125" y="899"/>
                  </a:lnTo>
                  <a:cubicBezTo>
                    <a:pt x="49" y="429"/>
                    <a:pt x="373" y="67"/>
                    <a:pt x="891" y="67"/>
                  </a:cubicBezTo>
                  <a:cubicBezTo>
                    <a:pt x="1491" y="67"/>
                    <a:pt x="2091" y="501"/>
                    <a:pt x="2258" y="1035"/>
                  </a:cubicBezTo>
                  <a:cubicBezTo>
                    <a:pt x="2258" y="1001"/>
                    <a:pt x="2258" y="1001"/>
                    <a:pt x="2258" y="1001"/>
                  </a:cubicBezTo>
                  <a:cubicBezTo>
                    <a:pt x="2091" y="468"/>
                    <a:pt x="1458" y="1"/>
                    <a:pt x="891" y="1"/>
                  </a:cubicBezTo>
                  <a:close/>
                </a:path>
              </a:pathLst>
            </a:custGeom>
            <a:solidFill>
              <a:srgbClr val="FFF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2"/>
            <p:cNvSpPr/>
            <p:nvPr/>
          </p:nvSpPr>
          <p:spPr>
            <a:xfrm>
              <a:off x="8759904" y="2562003"/>
              <a:ext cx="65680" cy="30106"/>
            </a:xfrm>
            <a:custGeom>
              <a:avLst/>
              <a:gdLst/>
              <a:ahLst/>
              <a:cxnLst/>
              <a:rect l="l" t="t" r="r" b="b"/>
              <a:pathLst>
                <a:path w="2258" h="1035" extrusionOk="0">
                  <a:moveTo>
                    <a:pt x="124" y="899"/>
                  </a:moveTo>
                  <a:cubicBezTo>
                    <a:pt x="131" y="943"/>
                    <a:pt x="142" y="989"/>
                    <a:pt x="156" y="1035"/>
                  </a:cubicBezTo>
                  <a:cubicBezTo>
                    <a:pt x="156" y="1001"/>
                    <a:pt x="156" y="1001"/>
                    <a:pt x="156" y="1001"/>
                  </a:cubicBezTo>
                  <a:cubicBezTo>
                    <a:pt x="143" y="967"/>
                    <a:pt x="133" y="933"/>
                    <a:pt x="124" y="899"/>
                  </a:cubicBezTo>
                  <a:close/>
                  <a:moveTo>
                    <a:pt x="890" y="1"/>
                  </a:moveTo>
                  <a:cubicBezTo>
                    <a:pt x="328" y="1"/>
                    <a:pt x="0" y="409"/>
                    <a:pt x="124" y="899"/>
                  </a:cubicBezTo>
                  <a:lnTo>
                    <a:pt x="124" y="899"/>
                  </a:lnTo>
                  <a:cubicBezTo>
                    <a:pt x="49" y="429"/>
                    <a:pt x="372" y="67"/>
                    <a:pt x="890" y="67"/>
                  </a:cubicBezTo>
                  <a:cubicBezTo>
                    <a:pt x="1490" y="67"/>
                    <a:pt x="2091" y="501"/>
                    <a:pt x="2258" y="1035"/>
                  </a:cubicBezTo>
                  <a:cubicBezTo>
                    <a:pt x="2258" y="1001"/>
                    <a:pt x="2258" y="1001"/>
                    <a:pt x="2258" y="1001"/>
                  </a:cubicBezTo>
                  <a:cubicBezTo>
                    <a:pt x="2091" y="468"/>
                    <a:pt x="1457" y="1"/>
                    <a:pt x="890" y="1"/>
                  </a:cubicBezTo>
                  <a:close/>
                </a:path>
              </a:pathLst>
            </a:custGeom>
            <a:solidFill>
              <a:srgbClr val="FF52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2"/>
            <p:cNvSpPr/>
            <p:nvPr/>
          </p:nvSpPr>
          <p:spPr>
            <a:xfrm>
              <a:off x="8872440" y="2562003"/>
              <a:ext cx="65709" cy="30106"/>
            </a:xfrm>
            <a:custGeom>
              <a:avLst/>
              <a:gdLst/>
              <a:ahLst/>
              <a:cxnLst/>
              <a:rect l="l" t="t" r="r" b="b"/>
              <a:pathLst>
                <a:path w="2259" h="1035" extrusionOk="0">
                  <a:moveTo>
                    <a:pt x="124" y="899"/>
                  </a:moveTo>
                  <a:cubicBezTo>
                    <a:pt x="131" y="943"/>
                    <a:pt x="142" y="989"/>
                    <a:pt x="157" y="1035"/>
                  </a:cubicBezTo>
                  <a:cubicBezTo>
                    <a:pt x="157" y="1001"/>
                    <a:pt x="157" y="1001"/>
                    <a:pt x="157" y="1001"/>
                  </a:cubicBezTo>
                  <a:cubicBezTo>
                    <a:pt x="144" y="967"/>
                    <a:pt x="133" y="933"/>
                    <a:pt x="124" y="899"/>
                  </a:cubicBezTo>
                  <a:close/>
                  <a:moveTo>
                    <a:pt x="890" y="1"/>
                  </a:moveTo>
                  <a:cubicBezTo>
                    <a:pt x="329" y="1"/>
                    <a:pt x="1" y="409"/>
                    <a:pt x="124" y="899"/>
                  </a:cubicBezTo>
                  <a:lnTo>
                    <a:pt x="124" y="899"/>
                  </a:lnTo>
                  <a:cubicBezTo>
                    <a:pt x="49" y="429"/>
                    <a:pt x="372" y="67"/>
                    <a:pt x="890" y="67"/>
                  </a:cubicBezTo>
                  <a:cubicBezTo>
                    <a:pt x="1491" y="67"/>
                    <a:pt x="2091" y="501"/>
                    <a:pt x="2258" y="1035"/>
                  </a:cubicBezTo>
                  <a:cubicBezTo>
                    <a:pt x="2258" y="1001"/>
                    <a:pt x="2258" y="1001"/>
                    <a:pt x="2258" y="1001"/>
                  </a:cubicBezTo>
                  <a:cubicBezTo>
                    <a:pt x="2091" y="468"/>
                    <a:pt x="1491" y="1"/>
                    <a:pt x="890" y="1"/>
                  </a:cubicBezTo>
                  <a:close/>
                </a:path>
              </a:pathLst>
            </a:custGeom>
            <a:solidFill>
              <a:srgbClr val="45FF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2"/>
            <p:cNvSpPr/>
            <p:nvPr/>
          </p:nvSpPr>
          <p:spPr>
            <a:xfrm>
              <a:off x="10089400" y="2205025"/>
              <a:ext cx="25" cy="50050"/>
            </a:xfrm>
            <a:custGeom>
              <a:avLst/>
              <a:gdLst/>
              <a:ahLst/>
              <a:cxnLst/>
              <a:rect l="l" t="t" r="r" b="b"/>
              <a:pathLst>
                <a:path w="1" h="2002" extrusionOk="0">
                  <a:moveTo>
                    <a:pt x="0" y="2002"/>
                  </a:moveTo>
                  <a:lnTo>
                    <a:pt x="0" y="0"/>
                  </a:lnTo>
                </a:path>
              </a:pathLst>
            </a:custGeom>
            <a:solidFill>
              <a:srgbClr val="1FFF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2"/>
            <p:cNvSpPr/>
            <p:nvPr/>
          </p:nvSpPr>
          <p:spPr>
            <a:xfrm>
              <a:off x="8024127" y="984378"/>
              <a:ext cx="2502369" cy="1624275"/>
            </a:xfrm>
            <a:custGeom>
              <a:avLst/>
              <a:gdLst/>
              <a:ahLst/>
              <a:cxnLst/>
              <a:rect l="l" t="t" r="r" b="b"/>
              <a:pathLst>
                <a:path w="86029" h="55841" extrusionOk="0">
                  <a:moveTo>
                    <a:pt x="2102" y="1"/>
                  </a:moveTo>
                  <a:cubicBezTo>
                    <a:pt x="935" y="1"/>
                    <a:pt x="1" y="935"/>
                    <a:pt x="1" y="2102"/>
                  </a:cubicBezTo>
                  <a:lnTo>
                    <a:pt x="1" y="53739"/>
                  </a:lnTo>
                  <a:cubicBezTo>
                    <a:pt x="1" y="54907"/>
                    <a:pt x="935" y="55841"/>
                    <a:pt x="2102" y="55841"/>
                  </a:cubicBezTo>
                  <a:lnTo>
                    <a:pt x="83894" y="55841"/>
                  </a:lnTo>
                  <a:cubicBezTo>
                    <a:pt x="85062" y="55841"/>
                    <a:pt x="86029" y="54907"/>
                    <a:pt x="86029" y="53739"/>
                  </a:cubicBezTo>
                  <a:lnTo>
                    <a:pt x="86029" y="2102"/>
                  </a:lnTo>
                  <a:cubicBezTo>
                    <a:pt x="86029" y="935"/>
                    <a:pt x="85062" y="1"/>
                    <a:pt x="83894" y="1"/>
                  </a:cubicBezTo>
                  <a:close/>
                </a:path>
              </a:pathLst>
            </a:custGeom>
            <a:solidFill>
              <a:srgbClr val="B8B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2"/>
            <p:cNvSpPr/>
            <p:nvPr/>
          </p:nvSpPr>
          <p:spPr>
            <a:xfrm>
              <a:off x="8024127" y="984378"/>
              <a:ext cx="2502369" cy="262020"/>
            </a:xfrm>
            <a:custGeom>
              <a:avLst/>
              <a:gdLst/>
              <a:ahLst/>
              <a:cxnLst/>
              <a:rect l="l" t="t" r="r" b="b"/>
              <a:pathLst>
                <a:path w="86029" h="9008" extrusionOk="0">
                  <a:moveTo>
                    <a:pt x="2436" y="1"/>
                  </a:moveTo>
                  <a:cubicBezTo>
                    <a:pt x="1102" y="1"/>
                    <a:pt x="1" y="1068"/>
                    <a:pt x="1" y="2436"/>
                  </a:cubicBezTo>
                  <a:lnTo>
                    <a:pt x="1" y="9007"/>
                  </a:lnTo>
                  <a:lnTo>
                    <a:pt x="86029" y="9007"/>
                  </a:lnTo>
                  <a:lnTo>
                    <a:pt x="86029" y="2436"/>
                  </a:lnTo>
                  <a:cubicBezTo>
                    <a:pt x="86029" y="1102"/>
                    <a:pt x="84928" y="1"/>
                    <a:pt x="835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2"/>
            <p:cNvSpPr/>
            <p:nvPr/>
          </p:nvSpPr>
          <p:spPr>
            <a:xfrm>
              <a:off x="8125057" y="1324952"/>
              <a:ext cx="2305388" cy="1198318"/>
            </a:xfrm>
            <a:custGeom>
              <a:avLst/>
              <a:gdLst/>
              <a:ahLst/>
              <a:cxnLst/>
              <a:rect l="l" t="t" r="r" b="b"/>
              <a:pathLst>
                <a:path w="79257" h="41197" extrusionOk="0">
                  <a:moveTo>
                    <a:pt x="77522" y="41196"/>
                  </a:moveTo>
                  <a:lnTo>
                    <a:pt x="1735" y="41196"/>
                  </a:lnTo>
                  <a:cubicBezTo>
                    <a:pt x="767" y="41196"/>
                    <a:pt x="0" y="40429"/>
                    <a:pt x="0" y="39462"/>
                  </a:cubicBezTo>
                  <a:lnTo>
                    <a:pt x="0" y="1735"/>
                  </a:lnTo>
                  <a:cubicBezTo>
                    <a:pt x="0" y="768"/>
                    <a:pt x="767" y="0"/>
                    <a:pt x="1735" y="0"/>
                  </a:cubicBezTo>
                  <a:lnTo>
                    <a:pt x="77522" y="0"/>
                  </a:lnTo>
                  <a:cubicBezTo>
                    <a:pt x="78489" y="0"/>
                    <a:pt x="79257" y="768"/>
                    <a:pt x="79257" y="1735"/>
                  </a:cubicBezTo>
                  <a:lnTo>
                    <a:pt x="79257" y="39462"/>
                  </a:lnTo>
                  <a:cubicBezTo>
                    <a:pt x="79257" y="40429"/>
                    <a:pt x="78489" y="41196"/>
                    <a:pt x="77522" y="41196"/>
                  </a:cubicBezTo>
                  <a:close/>
                </a:path>
              </a:pathLst>
            </a:custGeom>
            <a:solidFill>
              <a:srgbClr val="240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2"/>
            <p:cNvSpPr/>
            <p:nvPr/>
          </p:nvSpPr>
          <p:spPr>
            <a:xfrm>
              <a:off x="8191986" y="1394818"/>
              <a:ext cx="54365" cy="110620"/>
            </a:xfrm>
            <a:custGeom>
              <a:avLst/>
              <a:gdLst/>
              <a:ahLst/>
              <a:cxnLst/>
              <a:rect l="l" t="t" r="r" b="b"/>
              <a:pathLst>
                <a:path w="1869" h="3803" fill="none" extrusionOk="0">
                  <a:moveTo>
                    <a:pt x="1869" y="0"/>
                  </a:moveTo>
                  <a:lnTo>
                    <a:pt x="1" y="1901"/>
                  </a:lnTo>
                  <a:lnTo>
                    <a:pt x="1869" y="3803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2"/>
            <p:cNvSpPr/>
            <p:nvPr/>
          </p:nvSpPr>
          <p:spPr>
            <a:xfrm>
              <a:off x="8385062" y="1394818"/>
              <a:ext cx="55354" cy="110620"/>
            </a:xfrm>
            <a:custGeom>
              <a:avLst/>
              <a:gdLst/>
              <a:ahLst/>
              <a:cxnLst/>
              <a:rect l="l" t="t" r="r" b="b"/>
              <a:pathLst>
                <a:path w="1903" h="3803" fill="none" extrusionOk="0">
                  <a:moveTo>
                    <a:pt x="1" y="0"/>
                  </a:moveTo>
                  <a:lnTo>
                    <a:pt x="1902" y="1901"/>
                  </a:lnTo>
                  <a:lnTo>
                    <a:pt x="1" y="3803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2"/>
            <p:cNvSpPr/>
            <p:nvPr/>
          </p:nvSpPr>
          <p:spPr>
            <a:xfrm>
              <a:off x="8292887" y="1394818"/>
              <a:ext cx="43689" cy="120335"/>
            </a:xfrm>
            <a:custGeom>
              <a:avLst/>
              <a:gdLst/>
              <a:ahLst/>
              <a:cxnLst/>
              <a:rect l="l" t="t" r="r" b="b"/>
              <a:pathLst>
                <a:path w="1502" h="4137" fill="none" extrusionOk="0">
                  <a:moveTo>
                    <a:pt x="1" y="4136"/>
                  </a:moveTo>
                  <a:lnTo>
                    <a:pt x="1502" y="0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2"/>
            <p:cNvSpPr/>
            <p:nvPr/>
          </p:nvSpPr>
          <p:spPr>
            <a:xfrm>
              <a:off x="8483055" y="1500548"/>
              <a:ext cx="31095" cy="31095"/>
            </a:xfrm>
            <a:custGeom>
              <a:avLst/>
              <a:gdLst/>
              <a:ahLst/>
              <a:cxnLst/>
              <a:rect l="l" t="t" r="r" b="b"/>
              <a:pathLst>
                <a:path w="1069" h="1069" extrusionOk="0">
                  <a:moveTo>
                    <a:pt x="535" y="1"/>
                  </a:moveTo>
                  <a:cubicBezTo>
                    <a:pt x="234" y="1"/>
                    <a:pt x="1" y="234"/>
                    <a:pt x="1" y="535"/>
                  </a:cubicBezTo>
                  <a:cubicBezTo>
                    <a:pt x="1" y="802"/>
                    <a:pt x="234" y="1068"/>
                    <a:pt x="535" y="1068"/>
                  </a:cubicBezTo>
                  <a:cubicBezTo>
                    <a:pt x="835" y="1068"/>
                    <a:pt x="1068" y="802"/>
                    <a:pt x="1068" y="535"/>
                  </a:cubicBezTo>
                  <a:cubicBezTo>
                    <a:pt x="1068" y="234"/>
                    <a:pt x="835" y="1"/>
                    <a:pt x="535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2"/>
            <p:cNvSpPr/>
            <p:nvPr/>
          </p:nvSpPr>
          <p:spPr>
            <a:xfrm>
              <a:off x="8528666" y="1500548"/>
              <a:ext cx="31065" cy="31095"/>
            </a:xfrm>
            <a:custGeom>
              <a:avLst/>
              <a:gdLst/>
              <a:ahLst/>
              <a:cxnLst/>
              <a:rect l="l" t="t" r="r" b="b"/>
              <a:pathLst>
                <a:path w="1068" h="1069" extrusionOk="0">
                  <a:moveTo>
                    <a:pt x="534" y="1"/>
                  </a:moveTo>
                  <a:cubicBezTo>
                    <a:pt x="267" y="1"/>
                    <a:pt x="0" y="234"/>
                    <a:pt x="0" y="535"/>
                  </a:cubicBezTo>
                  <a:cubicBezTo>
                    <a:pt x="0" y="802"/>
                    <a:pt x="267" y="1068"/>
                    <a:pt x="534" y="1068"/>
                  </a:cubicBezTo>
                  <a:cubicBezTo>
                    <a:pt x="834" y="1068"/>
                    <a:pt x="1068" y="802"/>
                    <a:pt x="1068" y="535"/>
                  </a:cubicBezTo>
                  <a:cubicBezTo>
                    <a:pt x="1068" y="234"/>
                    <a:pt x="834" y="1"/>
                    <a:pt x="534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2"/>
            <p:cNvSpPr/>
            <p:nvPr/>
          </p:nvSpPr>
          <p:spPr>
            <a:xfrm>
              <a:off x="8593674" y="1500548"/>
              <a:ext cx="31065" cy="31095"/>
            </a:xfrm>
            <a:custGeom>
              <a:avLst/>
              <a:gdLst/>
              <a:ahLst/>
              <a:cxnLst/>
              <a:rect l="l" t="t" r="r" b="b"/>
              <a:pathLst>
                <a:path w="1068" h="1069" extrusionOk="0">
                  <a:moveTo>
                    <a:pt x="534" y="1"/>
                  </a:moveTo>
                  <a:cubicBezTo>
                    <a:pt x="234" y="1"/>
                    <a:pt x="0" y="234"/>
                    <a:pt x="0" y="535"/>
                  </a:cubicBezTo>
                  <a:cubicBezTo>
                    <a:pt x="0" y="802"/>
                    <a:pt x="234" y="1068"/>
                    <a:pt x="534" y="1068"/>
                  </a:cubicBezTo>
                  <a:cubicBezTo>
                    <a:pt x="834" y="1068"/>
                    <a:pt x="1068" y="802"/>
                    <a:pt x="1068" y="535"/>
                  </a:cubicBezTo>
                  <a:cubicBezTo>
                    <a:pt x="1068" y="234"/>
                    <a:pt x="834" y="1"/>
                    <a:pt x="534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2"/>
            <p:cNvSpPr/>
            <p:nvPr/>
          </p:nvSpPr>
          <p:spPr>
            <a:xfrm>
              <a:off x="8219152" y="1627656"/>
              <a:ext cx="1656300" cy="29"/>
            </a:xfrm>
            <a:custGeom>
              <a:avLst/>
              <a:gdLst/>
              <a:ahLst/>
              <a:cxnLst/>
              <a:rect l="l" t="t" r="r" b="b"/>
              <a:pathLst>
                <a:path w="56942" h="1" fill="none" extrusionOk="0">
                  <a:moveTo>
                    <a:pt x="1" y="1"/>
                  </a:moveTo>
                  <a:lnTo>
                    <a:pt x="56941" y="1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2"/>
            <p:cNvSpPr/>
            <p:nvPr/>
          </p:nvSpPr>
          <p:spPr>
            <a:xfrm>
              <a:off x="9975312" y="1627656"/>
              <a:ext cx="128101" cy="29"/>
            </a:xfrm>
            <a:custGeom>
              <a:avLst/>
              <a:gdLst/>
              <a:ahLst/>
              <a:cxnLst/>
              <a:rect l="l" t="t" r="r" b="b"/>
              <a:pathLst>
                <a:path w="4404" h="1" fill="none" extrusionOk="0">
                  <a:moveTo>
                    <a:pt x="0" y="1"/>
                  </a:moveTo>
                  <a:lnTo>
                    <a:pt x="4403" y="1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2"/>
            <p:cNvSpPr/>
            <p:nvPr/>
          </p:nvSpPr>
          <p:spPr>
            <a:xfrm>
              <a:off x="10174205" y="1627656"/>
              <a:ext cx="163035" cy="29"/>
            </a:xfrm>
            <a:custGeom>
              <a:avLst/>
              <a:gdLst/>
              <a:ahLst/>
              <a:cxnLst/>
              <a:rect l="l" t="t" r="r" b="b"/>
              <a:pathLst>
                <a:path w="5605" h="1" fill="none" extrusionOk="0">
                  <a:moveTo>
                    <a:pt x="0" y="1"/>
                  </a:moveTo>
                  <a:lnTo>
                    <a:pt x="5604" y="1"/>
                  </a:lnTo>
                </a:path>
              </a:pathLst>
            </a:custGeom>
            <a:noFill/>
            <a:ln w="20850" cap="rnd" cmpd="sng">
              <a:solidFill>
                <a:srgbClr val="12D77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2"/>
            <p:cNvSpPr/>
            <p:nvPr/>
          </p:nvSpPr>
          <p:spPr>
            <a:xfrm>
              <a:off x="8219152" y="1757673"/>
              <a:ext cx="1036300" cy="29"/>
            </a:xfrm>
            <a:custGeom>
              <a:avLst/>
              <a:gdLst/>
              <a:ahLst/>
              <a:cxnLst/>
              <a:rect l="l" t="t" r="r" b="b"/>
              <a:pathLst>
                <a:path w="35627" h="1" fill="none" extrusionOk="0">
                  <a:moveTo>
                    <a:pt x="1" y="1"/>
                  </a:moveTo>
                  <a:lnTo>
                    <a:pt x="35626" y="1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2"/>
            <p:cNvSpPr/>
            <p:nvPr/>
          </p:nvSpPr>
          <p:spPr>
            <a:xfrm>
              <a:off x="9408676" y="1757673"/>
              <a:ext cx="186335" cy="29"/>
            </a:xfrm>
            <a:custGeom>
              <a:avLst/>
              <a:gdLst/>
              <a:ahLst/>
              <a:cxnLst/>
              <a:rect l="l" t="t" r="r" b="b"/>
              <a:pathLst>
                <a:path w="6406" h="1" fill="none" extrusionOk="0">
                  <a:moveTo>
                    <a:pt x="1" y="1"/>
                  </a:moveTo>
                  <a:lnTo>
                    <a:pt x="6405" y="1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2"/>
            <p:cNvSpPr/>
            <p:nvPr/>
          </p:nvSpPr>
          <p:spPr>
            <a:xfrm>
              <a:off x="9090440" y="1832396"/>
              <a:ext cx="504581" cy="29"/>
            </a:xfrm>
            <a:custGeom>
              <a:avLst/>
              <a:gdLst/>
              <a:ahLst/>
              <a:cxnLst/>
              <a:rect l="l" t="t" r="r" b="b"/>
              <a:pathLst>
                <a:path w="17347" h="1" fill="none" extrusionOk="0">
                  <a:moveTo>
                    <a:pt x="17346" y="0"/>
                  </a:moveTo>
                  <a:lnTo>
                    <a:pt x="0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2"/>
            <p:cNvSpPr/>
            <p:nvPr/>
          </p:nvSpPr>
          <p:spPr>
            <a:xfrm>
              <a:off x="8919673" y="1832396"/>
              <a:ext cx="101923" cy="29"/>
            </a:xfrm>
            <a:custGeom>
              <a:avLst/>
              <a:gdLst/>
              <a:ahLst/>
              <a:cxnLst/>
              <a:rect l="l" t="t" r="r" b="b"/>
              <a:pathLst>
                <a:path w="3504" h="1" fill="none" extrusionOk="0">
                  <a:moveTo>
                    <a:pt x="3503" y="0"/>
                  </a:moveTo>
                  <a:lnTo>
                    <a:pt x="1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2"/>
            <p:cNvSpPr/>
            <p:nvPr/>
          </p:nvSpPr>
          <p:spPr>
            <a:xfrm>
              <a:off x="8737271" y="1832396"/>
              <a:ext cx="101894" cy="29"/>
            </a:xfrm>
            <a:custGeom>
              <a:avLst/>
              <a:gdLst/>
              <a:ahLst/>
              <a:cxnLst/>
              <a:rect l="l" t="t" r="r" b="b"/>
              <a:pathLst>
                <a:path w="3503" h="1" fill="none" extrusionOk="0">
                  <a:moveTo>
                    <a:pt x="3503" y="0"/>
                  </a:moveTo>
                  <a:lnTo>
                    <a:pt x="0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2"/>
            <p:cNvSpPr/>
            <p:nvPr/>
          </p:nvSpPr>
          <p:spPr>
            <a:xfrm>
              <a:off x="8555829" y="1832396"/>
              <a:ext cx="100934" cy="29"/>
            </a:xfrm>
            <a:custGeom>
              <a:avLst/>
              <a:gdLst/>
              <a:ahLst/>
              <a:cxnLst/>
              <a:rect l="l" t="t" r="r" b="b"/>
              <a:pathLst>
                <a:path w="3470" h="1" fill="none" extrusionOk="0">
                  <a:moveTo>
                    <a:pt x="3470" y="0"/>
                  </a:moveTo>
                  <a:lnTo>
                    <a:pt x="1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2"/>
            <p:cNvSpPr/>
            <p:nvPr/>
          </p:nvSpPr>
          <p:spPr>
            <a:xfrm>
              <a:off x="8373428" y="1832396"/>
              <a:ext cx="100934" cy="29"/>
            </a:xfrm>
            <a:custGeom>
              <a:avLst/>
              <a:gdLst/>
              <a:ahLst/>
              <a:cxnLst/>
              <a:rect l="l" t="t" r="r" b="b"/>
              <a:pathLst>
                <a:path w="3470" h="1" fill="none" extrusionOk="0">
                  <a:moveTo>
                    <a:pt x="3470" y="0"/>
                  </a:moveTo>
                  <a:lnTo>
                    <a:pt x="0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2"/>
            <p:cNvSpPr/>
            <p:nvPr/>
          </p:nvSpPr>
          <p:spPr>
            <a:xfrm>
              <a:off x="8373428" y="1923582"/>
              <a:ext cx="1570900" cy="29"/>
            </a:xfrm>
            <a:custGeom>
              <a:avLst/>
              <a:gdLst/>
              <a:ahLst/>
              <a:cxnLst/>
              <a:rect l="l" t="t" r="r" b="b"/>
              <a:pathLst>
                <a:path w="54006" h="1" fill="none" extrusionOk="0">
                  <a:moveTo>
                    <a:pt x="54006" y="1"/>
                  </a:moveTo>
                  <a:lnTo>
                    <a:pt x="0" y="1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2"/>
            <p:cNvSpPr/>
            <p:nvPr/>
          </p:nvSpPr>
          <p:spPr>
            <a:xfrm>
              <a:off x="8219152" y="1832396"/>
              <a:ext cx="36912" cy="29"/>
            </a:xfrm>
            <a:custGeom>
              <a:avLst/>
              <a:gdLst/>
              <a:ahLst/>
              <a:cxnLst/>
              <a:rect l="l" t="t" r="r" b="b"/>
              <a:pathLst>
                <a:path w="1269" h="1" fill="none" extrusionOk="0">
                  <a:moveTo>
                    <a:pt x="1268" y="0"/>
                  </a:moveTo>
                  <a:lnTo>
                    <a:pt x="1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2"/>
            <p:cNvSpPr/>
            <p:nvPr/>
          </p:nvSpPr>
          <p:spPr>
            <a:xfrm>
              <a:off x="8219152" y="1923582"/>
              <a:ext cx="36912" cy="29"/>
            </a:xfrm>
            <a:custGeom>
              <a:avLst/>
              <a:gdLst/>
              <a:ahLst/>
              <a:cxnLst/>
              <a:rect l="l" t="t" r="r" b="b"/>
              <a:pathLst>
                <a:path w="1269" h="1" fill="none" extrusionOk="0">
                  <a:moveTo>
                    <a:pt x="1268" y="1"/>
                  </a:moveTo>
                  <a:lnTo>
                    <a:pt x="1" y="1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2"/>
            <p:cNvSpPr/>
            <p:nvPr/>
          </p:nvSpPr>
          <p:spPr>
            <a:xfrm>
              <a:off x="8219152" y="2014798"/>
              <a:ext cx="36912" cy="29"/>
            </a:xfrm>
            <a:custGeom>
              <a:avLst/>
              <a:gdLst/>
              <a:ahLst/>
              <a:cxnLst/>
              <a:rect l="l" t="t" r="r" b="b"/>
              <a:pathLst>
                <a:path w="1269" h="1" fill="none" extrusionOk="0">
                  <a:moveTo>
                    <a:pt x="1268" y="0"/>
                  </a:moveTo>
                  <a:lnTo>
                    <a:pt x="1" y="0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2"/>
            <p:cNvSpPr/>
            <p:nvPr/>
          </p:nvSpPr>
          <p:spPr>
            <a:xfrm>
              <a:off x="8219152" y="2105984"/>
              <a:ext cx="36912" cy="29"/>
            </a:xfrm>
            <a:custGeom>
              <a:avLst/>
              <a:gdLst/>
              <a:ahLst/>
              <a:cxnLst/>
              <a:rect l="l" t="t" r="r" b="b"/>
              <a:pathLst>
                <a:path w="1269" h="1" fill="none" extrusionOk="0">
                  <a:moveTo>
                    <a:pt x="1268" y="1"/>
                  </a:moveTo>
                  <a:lnTo>
                    <a:pt x="1" y="1"/>
                  </a:lnTo>
                </a:path>
              </a:pathLst>
            </a:custGeom>
            <a:noFill/>
            <a:ln w="20850" cap="rnd" cmpd="sng">
              <a:solidFill>
                <a:srgbClr val="12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2"/>
            <p:cNvSpPr/>
            <p:nvPr/>
          </p:nvSpPr>
          <p:spPr>
            <a:xfrm>
              <a:off x="10039331" y="1923582"/>
              <a:ext cx="216411" cy="29"/>
            </a:xfrm>
            <a:custGeom>
              <a:avLst/>
              <a:gdLst/>
              <a:ahLst/>
              <a:cxnLst/>
              <a:rect l="l" t="t" r="r" b="b"/>
              <a:pathLst>
                <a:path w="7440" h="1" fill="none" extrusionOk="0">
                  <a:moveTo>
                    <a:pt x="1" y="1"/>
                  </a:moveTo>
                  <a:lnTo>
                    <a:pt x="7439" y="1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2"/>
            <p:cNvSpPr/>
            <p:nvPr/>
          </p:nvSpPr>
          <p:spPr>
            <a:xfrm>
              <a:off x="8369559" y="2014798"/>
              <a:ext cx="434713" cy="29"/>
            </a:xfrm>
            <a:custGeom>
              <a:avLst/>
              <a:gdLst/>
              <a:ahLst/>
              <a:cxnLst/>
              <a:rect l="l" t="t" r="r" b="b"/>
              <a:pathLst>
                <a:path w="14945" h="1" fill="none" extrusionOk="0">
                  <a:moveTo>
                    <a:pt x="0" y="0"/>
                  </a:moveTo>
                  <a:lnTo>
                    <a:pt x="14944" y="0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2"/>
            <p:cNvSpPr/>
            <p:nvPr/>
          </p:nvSpPr>
          <p:spPr>
            <a:xfrm>
              <a:off x="8369559" y="2107933"/>
              <a:ext cx="434713" cy="29"/>
            </a:xfrm>
            <a:custGeom>
              <a:avLst/>
              <a:gdLst/>
              <a:ahLst/>
              <a:cxnLst/>
              <a:rect l="l" t="t" r="r" b="b"/>
              <a:pathLst>
                <a:path w="14945" h="1" fill="none" extrusionOk="0">
                  <a:moveTo>
                    <a:pt x="0" y="1"/>
                  </a:moveTo>
                  <a:lnTo>
                    <a:pt x="14944" y="1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2"/>
            <p:cNvSpPr/>
            <p:nvPr/>
          </p:nvSpPr>
          <p:spPr>
            <a:xfrm>
              <a:off x="8369559" y="2202057"/>
              <a:ext cx="434713" cy="29"/>
            </a:xfrm>
            <a:custGeom>
              <a:avLst/>
              <a:gdLst/>
              <a:ahLst/>
              <a:cxnLst/>
              <a:rect l="l" t="t" r="r" b="b"/>
              <a:pathLst>
                <a:path w="14945" h="1" fill="none" extrusionOk="0">
                  <a:moveTo>
                    <a:pt x="0" y="0"/>
                  </a:moveTo>
                  <a:lnTo>
                    <a:pt x="14944" y="0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2"/>
            <p:cNvSpPr/>
            <p:nvPr/>
          </p:nvSpPr>
          <p:spPr>
            <a:xfrm>
              <a:off x="8369559" y="2295192"/>
              <a:ext cx="434713" cy="29"/>
            </a:xfrm>
            <a:custGeom>
              <a:avLst/>
              <a:gdLst/>
              <a:ahLst/>
              <a:cxnLst/>
              <a:rect l="l" t="t" r="r" b="b"/>
              <a:pathLst>
                <a:path w="14945" h="1" fill="none" extrusionOk="0">
                  <a:moveTo>
                    <a:pt x="0" y="1"/>
                  </a:moveTo>
                  <a:lnTo>
                    <a:pt x="14944" y="1"/>
                  </a:lnTo>
                </a:path>
              </a:pathLst>
            </a:custGeom>
            <a:noFill/>
            <a:ln w="208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2"/>
            <p:cNvSpPr/>
            <p:nvPr/>
          </p:nvSpPr>
          <p:spPr>
            <a:xfrm>
              <a:off x="9090440" y="2295192"/>
              <a:ext cx="884929" cy="29"/>
            </a:xfrm>
            <a:custGeom>
              <a:avLst/>
              <a:gdLst/>
              <a:ahLst/>
              <a:cxnLst/>
              <a:rect l="l" t="t" r="r" b="b"/>
              <a:pathLst>
                <a:path w="30423" h="1" fill="none" extrusionOk="0">
                  <a:moveTo>
                    <a:pt x="0" y="1"/>
                  </a:moveTo>
                  <a:lnTo>
                    <a:pt x="30422" y="1"/>
                  </a:lnTo>
                </a:path>
              </a:pathLst>
            </a:custGeom>
            <a:noFill/>
            <a:ln w="208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2"/>
            <p:cNvSpPr/>
            <p:nvPr/>
          </p:nvSpPr>
          <p:spPr>
            <a:xfrm>
              <a:off x="9615336" y="2202057"/>
              <a:ext cx="360016" cy="29"/>
            </a:xfrm>
            <a:custGeom>
              <a:avLst/>
              <a:gdLst/>
              <a:ahLst/>
              <a:cxnLst/>
              <a:rect l="l" t="t" r="r" b="b"/>
              <a:pathLst>
                <a:path w="12377" h="1" fill="none" extrusionOk="0">
                  <a:moveTo>
                    <a:pt x="1" y="0"/>
                  </a:moveTo>
                  <a:lnTo>
                    <a:pt x="12376" y="0"/>
                  </a:lnTo>
                </a:path>
              </a:pathLst>
            </a:custGeom>
            <a:noFill/>
            <a:ln w="208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2"/>
            <p:cNvSpPr/>
            <p:nvPr/>
          </p:nvSpPr>
          <p:spPr>
            <a:xfrm>
              <a:off x="9832671" y="2105984"/>
              <a:ext cx="142674" cy="29"/>
            </a:xfrm>
            <a:custGeom>
              <a:avLst/>
              <a:gdLst/>
              <a:ahLst/>
              <a:cxnLst/>
              <a:rect l="l" t="t" r="r" b="b"/>
              <a:pathLst>
                <a:path w="4905" h="1" fill="none" extrusionOk="0">
                  <a:moveTo>
                    <a:pt x="1" y="1"/>
                  </a:moveTo>
                  <a:lnTo>
                    <a:pt x="4904" y="1"/>
                  </a:lnTo>
                </a:path>
              </a:pathLst>
            </a:custGeom>
            <a:noFill/>
            <a:ln w="208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2" name="Google Shape;382;p22"/>
          <p:cNvGrpSpPr/>
          <p:nvPr/>
        </p:nvGrpSpPr>
        <p:grpSpPr>
          <a:xfrm flipH="1">
            <a:off x="7058589" y="1071875"/>
            <a:ext cx="2085403" cy="2999739"/>
            <a:chOff x="7435625" y="1209875"/>
            <a:chExt cx="1470250" cy="2114875"/>
          </a:xfrm>
        </p:grpSpPr>
        <p:sp>
          <p:nvSpPr>
            <p:cNvPr id="383" name="Google Shape;383;p22"/>
            <p:cNvSpPr/>
            <p:nvPr/>
          </p:nvSpPr>
          <p:spPr>
            <a:xfrm>
              <a:off x="7658275" y="3273025"/>
              <a:ext cx="120950" cy="12550"/>
            </a:xfrm>
            <a:custGeom>
              <a:avLst/>
              <a:gdLst/>
              <a:ahLst/>
              <a:cxnLst/>
              <a:rect l="l" t="t" r="r" b="b"/>
              <a:pathLst>
                <a:path w="4838" h="502" extrusionOk="0">
                  <a:moveTo>
                    <a:pt x="401" y="1"/>
                  </a:moveTo>
                  <a:cubicBezTo>
                    <a:pt x="168" y="1"/>
                    <a:pt x="1" y="201"/>
                    <a:pt x="1" y="434"/>
                  </a:cubicBezTo>
                  <a:lnTo>
                    <a:pt x="1" y="501"/>
                  </a:lnTo>
                  <a:cubicBezTo>
                    <a:pt x="1" y="268"/>
                    <a:pt x="168" y="101"/>
                    <a:pt x="401" y="101"/>
                  </a:cubicBezTo>
                  <a:lnTo>
                    <a:pt x="4404" y="101"/>
                  </a:lnTo>
                  <a:cubicBezTo>
                    <a:pt x="4637" y="101"/>
                    <a:pt x="4838" y="268"/>
                    <a:pt x="4838" y="501"/>
                  </a:cubicBezTo>
                  <a:lnTo>
                    <a:pt x="4838" y="434"/>
                  </a:lnTo>
                  <a:cubicBezTo>
                    <a:pt x="4838" y="201"/>
                    <a:pt x="4637" y="1"/>
                    <a:pt x="4404" y="1"/>
                  </a:cubicBezTo>
                  <a:close/>
                </a:path>
              </a:pathLst>
            </a:custGeom>
            <a:solidFill>
              <a:srgbClr val="003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2"/>
            <p:cNvSpPr/>
            <p:nvPr/>
          </p:nvSpPr>
          <p:spPr>
            <a:xfrm>
              <a:off x="7494000" y="3273025"/>
              <a:ext cx="120950" cy="12550"/>
            </a:xfrm>
            <a:custGeom>
              <a:avLst/>
              <a:gdLst/>
              <a:ahLst/>
              <a:cxnLst/>
              <a:rect l="l" t="t" r="r" b="b"/>
              <a:pathLst>
                <a:path w="4838" h="502" extrusionOk="0">
                  <a:moveTo>
                    <a:pt x="434" y="1"/>
                  </a:moveTo>
                  <a:cubicBezTo>
                    <a:pt x="201" y="1"/>
                    <a:pt x="0" y="201"/>
                    <a:pt x="0" y="434"/>
                  </a:cubicBezTo>
                  <a:lnTo>
                    <a:pt x="0" y="501"/>
                  </a:lnTo>
                  <a:cubicBezTo>
                    <a:pt x="0" y="268"/>
                    <a:pt x="201" y="101"/>
                    <a:pt x="434" y="101"/>
                  </a:cubicBezTo>
                  <a:lnTo>
                    <a:pt x="4437" y="101"/>
                  </a:lnTo>
                  <a:cubicBezTo>
                    <a:pt x="4637" y="101"/>
                    <a:pt x="4837" y="268"/>
                    <a:pt x="4837" y="501"/>
                  </a:cubicBezTo>
                  <a:lnTo>
                    <a:pt x="4837" y="434"/>
                  </a:lnTo>
                  <a:cubicBezTo>
                    <a:pt x="4837" y="201"/>
                    <a:pt x="4637" y="1"/>
                    <a:pt x="4437" y="1"/>
                  </a:cubicBezTo>
                  <a:close/>
                </a:path>
              </a:pathLst>
            </a:custGeom>
            <a:solidFill>
              <a:srgbClr val="003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2"/>
            <p:cNvSpPr/>
            <p:nvPr/>
          </p:nvSpPr>
          <p:spPr>
            <a:xfrm>
              <a:off x="7821725" y="3273025"/>
              <a:ext cx="120950" cy="12550"/>
            </a:xfrm>
            <a:custGeom>
              <a:avLst/>
              <a:gdLst/>
              <a:ahLst/>
              <a:cxnLst/>
              <a:rect l="l" t="t" r="r" b="b"/>
              <a:pathLst>
                <a:path w="4838" h="502" extrusionOk="0">
                  <a:moveTo>
                    <a:pt x="434" y="1"/>
                  </a:moveTo>
                  <a:cubicBezTo>
                    <a:pt x="201" y="1"/>
                    <a:pt x="1" y="201"/>
                    <a:pt x="1" y="434"/>
                  </a:cubicBezTo>
                  <a:lnTo>
                    <a:pt x="1" y="501"/>
                  </a:lnTo>
                  <a:cubicBezTo>
                    <a:pt x="1" y="268"/>
                    <a:pt x="201" y="101"/>
                    <a:pt x="434" y="101"/>
                  </a:cubicBezTo>
                  <a:lnTo>
                    <a:pt x="4437" y="101"/>
                  </a:lnTo>
                  <a:cubicBezTo>
                    <a:pt x="4671" y="101"/>
                    <a:pt x="4838" y="268"/>
                    <a:pt x="4838" y="501"/>
                  </a:cubicBezTo>
                  <a:lnTo>
                    <a:pt x="4838" y="434"/>
                  </a:lnTo>
                  <a:cubicBezTo>
                    <a:pt x="4838" y="201"/>
                    <a:pt x="4671" y="1"/>
                    <a:pt x="4437" y="1"/>
                  </a:cubicBezTo>
                  <a:close/>
                </a:path>
              </a:pathLst>
            </a:custGeom>
            <a:solidFill>
              <a:srgbClr val="003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2"/>
            <p:cNvSpPr/>
            <p:nvPr/>
          </p:nvSpPr>
          <p:spPr>
            <a:xfrm>
              <a:off x="7970175" y="3087075"/>
              <a:ext cx="106775" cy="109250"/>
            </a:xfrm>
            <a:custGeom>
              <a:avLst/>
              <a:gdLst/>
              <a:ahLst/>
              <a:cxnLst/>
              <a:rect l="l" t="t" r="r" b="b"/>
              <a:pathLst>
                <a:path w="4271" h="4370" extrusionOk="0">
                  <a:moveTo>
                    <a:pt x="2135" y="0"/>
                  </a:moveTo>
                  <a:cubicBezTo>
                    <a:pt x="968" y="0"/>
                    <a:pt x="0" y="967"/>
                    <a:pt x="0" y="2168"/>
                  </a:cubicBezTo>
                  <a:cubicBezTo>
                    <a:pt x="0" y="3403"/>
                    <a:pt x="968" y="4370"/>
                    <a:pt x="2135" y="4370"/>
                  </a:cubicBezTo>
                  <a:cubicBezTo>
                    <a:pt x="3336" y="4370"/>
                    <a:pt x="4270" y="3403"/>
                    <a:pt x="4270" y="2168"/>
                  </a:cubicBezTo>
                  <a:cubicBezTo>
                    <a:pt x="4270" y="967"/>
                    <a:pt x="3336" y="0"/>
                    <a:pt x="2135" y="0"/>
                  </a:cubicBezTo>
                  <a:close/>
                </a:path>
              </a:pathLst>
            </a:custGeom>
            <a:solidFill>
              <a:srgbClr val="E0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2"/>
            <p:cNvSpPr/>
            <p:nvPr/>
          </p:nvSpPr>
          <p:spPr>
            <a:xfrm>
              <a:off x="7970175" y="3087075"/>
              <a:ext cx="106775" cy="106750"/>
            </a:xfrm>
            <a:custGeom>
              <a:avLst/>
              <a:gdLst/>
              <a:ahLst/>
              <a:cxnLst/>
              <a:rect l="l" t="t" r="r" b="b"/>
              <a:pathLst>
                <a:path w="4271" h="4270" extrusionOk="0">
                  <a:moveTo>
                    <a:pt x="2135" y="0"/>
                  </a:moveTo>
                  <a:cubicBezTo>
                    <a:pt x="968" y="0"/>
                    <a:pt x="0" y="934"/>
                    <a:pt x="0" y="2135"/>
                  </a:cubicBezTo>
                  <a:cubicBezTo>
                    <a:pt x="0" y="3302"/>
                    <a:pt x="968" y="4270"/>
                    <a:pt x="2135" y="4270"/>
                  </a:cubicBezTo>
                  <a:cubicBezTo>
                    <a:pt x="3336" y="4270"/>
                    <a:pt x="4270" y="3302"/>
                    <a:pt x="4270" y="2135"/>
                  </a:cubicBezTo>
                  <a:cubicBezTo>
                    <a:pt x="4270" y="934"/>
                    <a:pt x="3336" y="0"/>
                    <a:pt x="2135" y="0"/>
                  </a:cubicBezTo>
                  <a:close/>
                </a:path>
              </a:pathLst>
            </a:custGeom>
            <a:solidFill>
              <a:srgbClr val="B6B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2"/>
            <p:cNvSpPr/>
            <p:nvPr/>
          </p:nvSpPr>
          <p:spPr>
            <a:xfrm>
              <a:off x="7980175" y="3096250"/>
              <a:ext cx="87600" cy="88400"/>
            </a:xfrm>
            <a:custGeom>
              <a:avLst/>
              <a:gdLst/>
              <a:ahLst/>
              <a:cxnLst/>
              <a:rect l="l" t="t" r="r" b="b"/>
              <a:pathLst>
                <a:path w="3504" h="3536" extrusionOk="0">
                  <a:moveTo>
                    <a:pt x="1735" y="0"/>
                  </a:moveTo>
                  <a:cubicBezTo>
                    <a:pt x="768" y="0"/>
                    <a:pt x="1" y="801"/>
                    <a:pt x="1" y="1768"/>
                  </a:cubicBezTo>
                  <a:cubicBezTo>
                    <a:pt x="1" y="2735"/>
                    <a:pt x="768" y="3536"/>
                    <a:pt x="1735" y="3536"/>
                  </a:cubicBezTo>
                  <a:cubicBezTo>
                    <a:pt x="2703" y="3536"/>
                    <a:pt x="3503" y="2735"/>
                    <a:pt x="3503" y="1768"/>
                  </a:cubicBezTo>
                  <a:cubicBezTo>
                    <a:pt x="3503" y="801"/>
                    <a:pt x="2703" y="0"/>
                    <a:pt x="1735" y="0"/>
                  </a:cubicBezTo>
                  <a:close/>
                </a:path>
              </a:pathLst>
            </a:custGeom>
            <a:solidFill>
              <a:srgbClr val="D0D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2"/>
            <p:cNvSpPr/>
            <p:nvPr/>
          </p:nvSpPr>
          <p:spPr>
            <a:xfrm>
              <a:off x="7980175" y="3139600"/>
              <a:ext cx="87600" cy="45050"/>
            </a:xfrm>
            <a:custGeom>
              <a:avLst/>
              <a:gdLst/>
              <a:ahLst/>
              <a:cxnLst/>
              <a:rect l="l" t="t" r="r" b="b"/>
              <a:pathLst>
                <a:path w="3504" h="1802" extrusionOk="0">
                  <a:moveTo>
                    <a:pt x="1" y="1"/>
                  </a:moveTo>
                  <a:cubicBezTo>
                    <a:pt x="1" y="1"/>
                    <a:pt x="1" y="34"/>
                    <a:pt x="1" y="34"/>
                  </a:cubicBezTo>
                  <a:cubicBezTo>
                    <a:pt x="1" y="1001"/>
                    <a:pt x="768" y="1802"/>
                    <a:pt x="1735" y="1802"/>
                  </a:cubicBezTo>
                  <a:cubicBezTo>
                    <a:pt x="2703" y="1802"/>
                    <a:pt x="3503" y="1001"/>
                    <a:pt x="3503" y="34"/>
                  </a:cubicBezTo>
                  <a:cubicBezTo>
                    <a:pt x="3503" y="34"/>
                    <a:pt x="3503" y="34"/>
                    <a:pt x="3503" y="1"/>
                  </a:cubicBezTo>
                  <a:cubicBezTo>
                    <a:pt x="3503" y="968"/>
                    <a:pt x="2703" y="1735"/>
                    <a:pt x="1735" y="1735"/>
                  </a:cubicBezTo>
                  <a:cubicBezTo>
                    <a:pt x="768" y="1735"/>
                    <a:pt x="1" y="968"/>
                    <a:pt x="1" y="1"/>
                  </a:cubicBezTo>
                  <a:close/>
                </a:path>
              </a:pathLst>
            </a:custGeom>
            <a:solidFill>
              <a:srgbClr val="E0F3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2"/>
            <p:cNvSpPr/>
            <p:nvPr/>
          </p:nvSpPr>
          <p:spPr>
            <a:xfrm>
              <a:off x="7631600" y="2647575"/>
              <a:ext cx="102600" cy="30900"/>
            </a:xfrm>
            <a:custGeom>
              <a:avLst/>
              <a:gdLst/>
              <a:ahLst/>
              <a:cxnLst/>
              <a:rect l="l" t="t" r="r" b="b"/>
              <a:pathLst>
                <a:path w="4104" h="1236" extrusionOk="0">
                  <a:moveTo>
                    <a:pt x="634" y="1"/>
                  </a:moveTo>
                  <a:cubicBezTo>
                    <a:pt x="301" y="1"/>
                    <a:pt x="0" y="268"/>
                    <a:pt x="0" y="601"/>
                  </a:cubicBezTo>
                  <a:cubicBezTo>
                    <a:pt x="0" y="968"/>
                    <a:pt x="301" y="1235"/>
                    <a:pt x="634" y="1235"/>
                  </a:cubicBezTo>
                  <a:lnTo>
                    <a:pt x="3470" y="1235"/>
                  </a:lnTo>
                  <a:cubicBezTo>
                    <a:pt x="3803" y="1235"/>
                    <a:pt x="4103" y="968"/>
                    <a:pt x="4103" y="601"/>
                  </a:cubicBezTo>
                  <a:cubicBezTo>
                    <a:pt x="4103" y="268"/>
                    <a:pt x="3803" y="1"/>
                    <a:pt x="3470" y="1"/>
                  </a:cubicBezTo>
                  <a:close/>
                </a:path>
              </a:pathLst>
            </a:custGeom>
            <a:solidFill>
              <a:srgbClr val="FF3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2"/>
            <p:cNvSpPr/>
            <p:nvPr/>
          </p:nvSpPr>
          <p:spPr>
            <a:xfrm>
              <a:off x="7753350" y="2647575"/>
              <a:ext cx="102600" cy="30900"/>
            </a:xfrm>
            <a:custGeom>
              <a:avLst/>
              <a:gdLst/>
              <a:ahLst/>
              <a:cxnLst/>
              <a:rect l="l" t="t" r="r" b="b"/>
              <a:pathLst>
                <a:path w="4104" h="1236" extrusionOk="0">
                  <a:moveTo>
                    <a:pt x="634" y="1"/>
                  </a:moveTo>
                  <a:cubicBezTo>
                    <a:pt x="301" y="1"/>
                    <a:pt x="1" y="268"/>
                    <a:pt x="1" y="601"/>
                  </a:cubicBezTo>
                  <a:cubicBezTo>
                    <a:pt x="1" y="968"/>
                    <a:pt x="301" y="1235"/>
                    <a:pt x="634" y="1235"/>
                  </a:cubicBezTo>
                  <a:lnTo>
                    <a:pt x="3470" y="1235"/>
                  </a:lnTo>
                  <a:cubicBezTo>
                    <a:pt x="3803" y="1235"/>
                    <a:pt x="4103" y="968"/>
                    <a:pt x="4103" y="601"/>
                  </a:cubicBezTo>
                  <a:cubicBezTo>
                    <a:pt x="4103" y="268"/>
                    <a:pt x="3803" y="1"/>
                    <a:pt x="3470" y="1"/>
                  </a:cubicBezTo>
                  <a:close/>
                </a:path>
              </a:pathLst>
            </a:custGeom>
            <a:solidFill>
              <a:srgbClr val="FF3E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2"/>
            <p:cNvSpPr/>
            <p:nvPr/>
          </p:nvSpPr>
          <p:spPr>
            <a:xfrm>
              <a:off x="7478150" y="2827700"/>
              <a:ext cx="664675" cy="30900"/>
            </a:xfrm>
            <a:custGeom>
              <a:avLst/>
              <a:gdLst/>
              <a:ahLst/>
              <a:cxnLst/>
              <a:rect l="l" t="t" r="r" b="b"/>
              <a:pathLst>
                <a:path w="26587" h="1236" extrusionOk="0">
                  <a:moveTo>
                    <a:pt x="634" y="1"/>
                  </a:moveTo>
                  <a:cubicBezTo>
                    <a:pt x="301" y="1"/>
                    <a:pt x="1" y="268"/>
                    <a:pt x="1" y="601"/>
                  </a:cubicBezTo>
                  <a:cubicBezTo>
                    <a:pt x="1" y="968"/>
                    <a:pt x="301" y="1235"/>
                    <a:pt x="634" y="1235"/>
                  </a:cubicBezTo>
                  <a:lnTo>
                    <a:pt x="25953" y="1235"/>
                  </a:lnTo>
                  <a:cubicBezTo>
                    <a:pt x="26286" y="1235"/>
                    <a:pt x="26586" y="968"/>
                    <a:pt x="26586" y="601"/>
                  </a:cubicBezTo>
                  <a:cubicBezTo>
                    <a:pt x="26586" y="268"/>
                    <a:pt x="26286" y="1"/>
                    <a:pt x="25953" y="1"/>
                  </a:cubicBezTo>
                  <a:close/>
                </a:path>
              </a:pathLst>
            </a:custGeom>
            <a:solidFill>
              <a:srgbClr val="FFC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2"/>
            <p:cNvSpPr/>
            <p:nvPr/>
          </p:nvSpPr>
          <p:spPr>
            <a:xfrm>
              <a:off x="7977675" y="2891100"/>
              <a:ext cx="130125" cy="31700"/>
            </a:xfrm>
            <a:custGeom>
              <a:avLst/>
              <a:gdLst/>
              <a:ahLst/>
              <a:cxnLst/>
              <a:rect l="l" t="t" r="r" b="b"/>
              <a:pathLst>
                <a:path w="5205" h="1268" extrusionOk="0">
                  <a:moveTo>
                    <a:pt x="634" y="0"/>
                  </a:moveTo>
                  <a:cubicBezTo>
                    <a:pt x="267" y="0"/>
                    <a:pt x="1" y="300"/>
                    <a:pt x="1" y="634"/>
                  </a:cubicBezTo>
                  <a:cubicBezTo>
                    <a:pt x="1" y="1001"/>
                    <a:pt x="267" y="1268"/>
                    <a:pt x="634" y="1268"/>
                  </a:cubicBezTo>
                  <a:lnTo>
                    <a:pt x="4571" y="1268"/>
                  </a:lnTo>
                  <a:cubicBezTo>
                    <a:pt x="4937" y="1268"/>
                    <a:pt x="5204" y="1001"/>
                    <a:pt x="5204" y="634"/>
                  </a:cubicBezTo>
                  <a:cubicBezTo>
                    <a:pt x="5204" y="300"/>
                    <a:pt x="4937" y="0"/>
                    <a:pt x="4571" y="0"/>
                  </a:cubicBezTo>
                  <a:close/>
                </a:path>
              </a:pathLst>
            </a:custGeom>
            <a:solidFill>
              <a:srgbClr val="FFC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2"/>
            <p:cNvSpPr/>
            <p:nvPr/>
          </p:nvSpPr>
          <p:spPr>
            <a:xfrm>
              <a:off x="7840925" y="2891100"/>
              <a:ext cx="117600" cy="31700"/>
            </a:xfrm>
            <a:custGeom>
              <a:avLst/>
              <a:gdLst/>
              <a:ahLst/>
              <a:cxnLst/>
              <a:rect l="l" t="t" r="r" b="b"/>
              <a:pathLst>
                <a:path w="4704" h="1268" extrusionOk="0">
                  <a:moveTo>
                    <a:pt x="634" y="0"/>
                  </a:moveTo>
                  <a:cubicBezTo>
                    <a:pt x="300" y="0"/>
                    <a:pt x="0" y="300"/>
                    <a:pt x="0" y="634"/>
                  </a:cubicBezTo>
                  <a:cubicBezTo>
                    <a:pt x="0" y="1001"/>
                    <a:pt x="300" y="1268"/>
                    <a:pt x="634" y="1268"/>
                  </a:cubicBezTo>
                  <a:lnTo>
                    <a:pt x="4070" y="1268"/>
                  </a:lnTo>
                  <a:cubicBezTo>
                    <a:pt x="4437" y="1268"/>
                    <a:pt x="4703" y="1001"/>
                    <a:pt x="4703" y="634"/>
                  </a:cubicBezTo>
                  <a:cubicBezTo>
                    <a:pt x="4703" y="300"/>
                    <a:pt x="4403" y="0"/>
                    <a:pt x="4070" y="0"/>
                  </a:cubicBezTo>
                  <a:close/>
                </a:path>
              </a:pathLst>
            </a:custGeom>
            <a:solidFill>
              <a:srgbClr val="FFC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2"/>
            <p:cNvSpPr/>
            <p:nvPr/>
          </p:nvSpPr>
          <p:spPr>
            <a:xfrm>
              <a:off x="7735850" y="2445775"/>
              <a:ext cx="619625" cy="520400"/>
            </a:xfrm>
            <a:custGeom>
              <a:avLst/>
              <a:gdLst/>
              <a:ahLst/>
              <a:cxnLst/>
              <a:rect l="l" t="t" r="r" b="b"/>
              <a:pathLst>
                <a:path w="24785" h="20816" extrusionOk="0">
                  <a:moveTo>
                    <a:pt x="20815" y="0"/>
                  </a:moveTo>
                  <a:lnTo>
                    <a:pt x="0" y="20815"/>
                  </a:lnTo>
                  <a:lnTo>
                    <a:pt x="4303" y="20815"/>
                  </a:lnTo>
                  <a:lnTo>
                    <a:pt x="24584" y="534"/>
                  </a:lnTo>
                  <a:lnTo>
                    <a:pt x="24784" y="0"/>
                  </a:lnTo>
                  <a:close/>
                </a:path>
              </a:pathLst>
            </a:custGeom>
            <a:solidFill>
              <a:srgbClr val="E1F1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7435625" y="1671050"/>
              <a:ext cx="1062450" cy="1653700"/>
            </a:xfrm>
            <a:custGeom>
              <a:avLst/>
              <a:gdLst/>
              <a:ahLst/>
              <a:cxnLst/>
              <a:rect l="l" t="t" r="r" b="b"/>
              <a:pathLst>
                <a:path w="42498" h="66148" extrusionOk="0">
                  <a:moveTo>
                    <a:pt x="2169" y="1"/>
                  </a:moveTo>
                  <a:cubicBezTo>
                    <a:pt x="968" y="1"/>
                    <a:pt x="0" y="968"/>
                    <a:pt x="0" y="2169"/>
                  </a:cubicBezTo>
                  <a:lnTo>
                    <a:pt x="0" y="63980"/>
                  </a:lnTo>
                  <a:cubicBezTo>
                    <a:pt x="0" y="65181"/>
                    <a:pt x="968" y="66148"/>
                    <a:pt x="2169" y="66148"/>
                  </a:cubicBezTo>
                  <a:lnTo>
                    <a:pt x="40329" y="66148"/>
                  </a:lnTo>
                  <a:cubicBezTo>
                    <a:pt x="41530" y="66148"/>
                    <a:pt x="42497" y="65181"/>
                    <a:pt x="42497" y="63980"/>
                  </a:cubicBezTo>
                  <a:lnTo>
                    <a:pt x="42497" y="2169"/>
                  </a:lnTo>
                  <a:cubicBezTo>
                    <a:pt x="42497" y="968"/>
                    <a:pt x="41530" y="1"/>
                    <a:pt x="403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7435625" y="1671050"/>
              <a:ext cx="1062450" cy="150125"/>
            </a:xfrm>
            <a:custGeom>
              <a:avLst/>
              <a:gdLst/>
              <a:ahLst/>
              <a:cxnLst/>
              <a:rect l="l" t="t" r="r" b="b"/>
              <a:pathLst>
                <a:path w="42498" h="6005" extrusionOk="0">
                  <a:moveTo>
                    <a:pt x="1635" y="1"/>
                  </a:moveTo>
                  <a:cubicBezTo>
                    <a:pt x="734" y="1"/>
                    <a:pt x="0" y="734"/>
                    <a:pt x="0" y="1635"/>
                  </a:cubicBezTo>
                  <a:lnTo>
                    <a:pt x="0" y="6005"/>
                  </a:lnTo>
                  <a:lnTo>
                    <a:pt x="42497" y="6005"/>
                  </a:lnTo>
                  <a:lnTo>
                    <a:pt x="42497" y="1635"/>
                  </a:lnTo>
                  <a:cubicBezTo>
                    <a:pt x="42497" y="734"/>
                    <a:pt x="41764" y="1"/>
                    <a:pt x="408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2"/>
            <p:cNvSpPr/>
            <p:nvPr/>
          </p:nvSpPr>
          <p:spPr>
            <a:xfrm>
              <a:off x="7493175" y="1866200"/>
              <a:ext cx="949850" cy="1409350"/>
            </a:xfrm>
            <a:custGeom>
              <a:avLst/>
              <a:gdLst/>
              <a:ahLst/>
              <a:cxnLst/>
              <a:rect l="l" t="t" r="r" b="b"/>
              <a:pathLst>
                <a:path w="37994" h="56374" extrusionOk="0">
                  <a:moveTo>
                    <a:pt x="36259" y="56374"/>
                  </a:moveTo>
                  <a:lnTo>
                    <a:pt x="1768" y="56374"/>
                  </a:lnTo>
                  <a:cubicBezTo>
                    <a:pt x="801" y="56374"/>
                    <a:pt x="0" y="55607"/>
                    <a:pt x="0" y="54639"/>
                  </a:cubicBezTo>
                  <a:lnTo>
                    <a:pt x="0" y="1735"/>
                  </a:lnTo>
                  <a:cubicBezTo>
                    <a:pt x="0" y="767"/>
                    <a:pt x="801" y="0"/>
                    <a:pt x="1768" y="0"/>
                  </a:cubicBezTo>
                  <a:lnTo>
                    <a:pt x="36259" y="0"/>
                  </a:lnTo>
                  <a:cubicBezTo>
                    <a:pt x="37227" y="0"/>
                    <a:pt x="37994" y="767"/>
                    <a:pt x="37994" y="1735"/>
                  </a:cubicBezTo>
                  <a:lnTo>
                    <a:pt x="37994" y="54639"/>
                  </a:lnTo>
                  <a:cubicBezTo>
                    <a:pt x="37994" y="55607"/>
                    <a:pt x="37227" y="56374"/>
                    <a:pt x="36259" y="56374"/>
                  </a:cubicBezTo>
                  <a:close/>
                </a:path>
              </a:pathLst>
            </a:custGeom>
            <a:solidFill>
              <a:srgbClr val="240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7725000" y="1721075"/>
              <a:ext cx="50900" cy="25900"/>
            </a:xfrm>
            <a:custGeom>
              <a:avLst/>
              <a:gdLst/>
              <a:ahLst/>
              <a:cxnLst/>
              <a:rect l="l" t="t" r="r" b="b"/>
              <a:pathLst>
                <a:path w="2036" h="1036" extrusionOk="0">
                  <a:moveTo>
                    <a:pt x="1001" y="1"/>
                  </a:moveTo>
                  <a:cubicBezTo>
                    <a:pt x="434" y="1"/>
                    <a:pt x="0" y="435"/>
                    <a:pt x="0" y="1002"/>
                  </a:cubicBezTo>
                  <a:lnTo>
                    <a:pt x="0" y="1035"/>
                  </a:lnTo>
                  <a:cubicBezTo>
                    <a:pt x="0" y="468"/>
                    <a:pt x="434" y="1"/>
                    <a:pt x="1001" y="1"/>
                  </a:cubicBezTo>
                  <a:close/>
                  <a:moveTo>
                    <a:pt x="1001" y="1"/>
                  </a:moveTo>
                  <a:cubicBezTo>
                    <a:pt x="1568" y="1"/>
                    <a:pt x="2035" y="468"/>
                    <a:pt x="2035" y="1035"/>
                  </a:cubicBezTo>
                  <a:lnTo>
                    <a:pt x="2035" y="1002"/>
                  </a:lnTo>
                  <a:cubicBezTo>
                    <a:pt x="2035" y="435"/>
                    <a:pt x="1568" y="1"/>
                    <a:pt x="1001" y="1"/>
                  </a:cubicBezTo>
                  <a:close/>
                </a:path>
              </a:pathLst>
            </a:custGeom>
            <a:solidFill>
              <a:srgbClr val="84F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2"/>
            <p:cNvSpPr/>
            <p:nvPr/>
          </p:nvSpPr>
          <p:spPr>
            <a:xfrm>
              <a:off x="7539025" y="2031300"/>
              <a:ext cx="674675" cy="15875"/>
            </a:xfrm>
            <a:custGeom>
              <a:avLst/>
              <a:gdLst/>
              <a:ahLst/>
              <a:cxnLst/>
              <a:rect l="l" t="t" r="r" b="b"/>
              <a:pathLst>
                <a:path w="26987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501"/>
                    <a:pt x="134" y="635"/>
                    <a:pt x="334" y="635"/>
                  </a:cubicBezTo>
                  <a:lnTo>
                    <a:pt x="26686" y="635"/>
                  </a:lnTo>
                  <a:cubicBezTo>
                    <a:pt x="26853" y="635"/>
                    <a:pt x="26987" y="501"/>
                    <a:pt x="26987" y="301"/>
                  </a:cubicBezTo>
                  <a:cubicBezTo>
                    <a:pt x="26987" y="134"/>
                    <a:pt x="26853" y="1"/>
                    <a:pt x="2668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2"/>
            <p:cNvSpPr/>
            <p:nvPr/>
          </p:nvSpPr>
          <p:spPr>
            <a:xfrm>
              <a:off x="8255375" y="2031300"/>
              <a:ext cx="65075" cy="15875"/>
            </a:xfrm>
            <a:custGeom>
              <a:avLst/>
              <a:gdLst/>
              <a:ahLst/>
              <a:cxnLst/>
              <a:rect l="l" t="t" r="r" b="b"/>
              <a:pathLst>
                <a:path w="2603" h="635" extrusionOk="0">
                  <a:moveTo>
                    <a:pt x="301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501"/>
                    <a:pt x="134" y="635"/>
                    <a:pt x="301" y="635"/>
                  </a:cubicBezTo>
                  <a:lnTo>
                    <a:pt x="2269" y="635"/>
                  </a:lnTo>
                  <a:cubicBezTo>
                    <a:pt x="2436" y="635"/>
                    <a:pt x="2602" y="501"/>
                    <a:pt x="2602" y="301"/>
                  </a:cubicBezTo>
                  <a:cubicBezTo>
                    <a:pt x="2602" y="134"/>
                    <a:pt x="2436" y="1"/>
                    <a:pt x="2269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2"/>
            <p:cNvSpPr/>
            <p:nvPr/>
          </p:nvSpPr>
          <p:spPr>
            <a:xfrm>
              <a:off x="8345450" y="2031300"/>
              <a:ext cx="52550" cy="15875"/>
            </a:xfrm>
            <a:custGeom>
              <a:avLst/>
              <a:gdLst/>
              <a:ahLst/>
              <a:cxnLst/>
              <a:rect l="l" t="t" r="r" b="b"/>
              <a:pathLst>
                <a:path w="2102" h="635" extrusionOk="0">
                  <a:moveTo>
                    <a:pt x="300" y="1"/>
                  </a:moveTo>
                  <a:cubicBezTo>
                    <a:pt x="134" y="1"/>
                    <a:pt x="0" y="134"/>
                    <a:pt x="0" y="301"/>
                  </a:cubicBezTo>
                  <a:cubicBezTo>
                    <a:pt x="0" y="501"/>
                    <a:pt x="134" y="635"/>
                    <a:pt x="300" y="635"/>
                  </a:cubicBezTo>
                  <a:lnTo>
                    <a:pt x="1768" y="635"/>
                  </a:lnTo>
                  <a:cubicBezTo>
                    <a:pt x="1968" y="635"/>
                    <a:pt x="2102" y="501"/>
                    <a:pt x="2102" y="301"/>
                  </a:cubicBezTo>
                  <a:cubicBezTo>
                    <a:pt x="2102" y="134"/>
                    <a:pt x="1968" y="1"/>
                    <a:pt x="1768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2"/>
            <p:cNvSpPr/>
            <p:nvPr/>
          </p:nvSpPr>
          <p:spPr>
            <a:xfrm>
              <a:off x="7539025" y="2105525"/>
              <a:ext cx="386150" cy="15875"/>
            </a:xfrm>
            <a:custGeom>
              <a:avLst/>
              <a:gdLst/>
              <a:ahLst/>
              <a:cxnLst/>
              <a:rect l="l" t="t" r="r" b="b"/>
              <a:pathLst>
                <a:path w="15446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15112" y="634"/>
                  </a:lnTo>
                  <a:cubicBezTo>
                    <a:pt x="15312" y="634"/>
                    <a:pt x="15445" y="501"/>
                    <a:pt x="15445" y="334"/>
                  </a:cubicBezTo>
                  <a:cubicBezTo>
                    <a:pt x="15445" y="134"/>
                    <a:pt x="15312" y="1"/>
                    <a:pt x="15112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2"/>
            <p:cNvSpPr/>
            <p:nvPr/>
          </p:nvSpPr>
          <p:spPr>
            <a:xfrm>
              <a:off x="7931800" y="2105525"/>
              <a:ext cx="121800" cy="15875"/>
            </a:xfrm>
            <a:custGeom>
              <a:avLst/>
              <a:gdLst/>
              <a:ahLst/>
              <a:cxnLst/>
              <a:rect l="l" t="t" r="r" b="b"/>
              <a:pathLst>
                <a:path w="4872" h="635" extrusionOk="0">
                  <a:moveTo>
                    <a:pt x="301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34"/>
                    <a:pt x="301" y="634"/>
                  </a:cubicBezTo>
                  <a:lnTo>
                    <a:pt x="4571" y="634"/>
                  </a:lnTo>
                  <a:cubicBezTo>
                    <a:pt x="4738" y="634"/>
                    <a:pt x="4871" y="501"/>
                    <a:pt x="4871" y="334"/>
                  </a:cubicBezTo>
                  <a:cubicBezTo>
                    <a:pt x="4871" y="134"/>
                    <a:pt x="4738" y="1"/>
                    <a:pt x="4571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7971850" y="2148050"/>
              <a:ext cx="81750" cy="16700"/>
            </a:xfrm>
            <a:custGeom>
              <a:avLst/>
              <a:gdLst/>
              <a:ahLst/>
              <a:cxnLst/>
              <a:rect l="l" t="t" r="r" b="b"/>
              <a:pathLst>
                <a:path w="3270" h="668" extrusionOk="0">
                  <a:moveTo>
                    <a:pt x="334" y="1"/>
                  </a:moveTo>
                  <a:cubicBezTo>
                    <a:pt x="134" y="1"/>
                    <a:pt x="0" y="168"/>
                    <a:pt x="0" y="334"/>
                  </a:cubicBezTo>
                  <a:cubicBezTo>
                    <a:pt x="0" y="535"/>
                    <a:pt x="134" y="668"/>
                    <a:pt x="334" y="668"/>
                  </a:cubicBezTo>
                  <a:lnTo>
                    <a:pt x="2969" y="668"/>
                  </a:lnTo>
                  <a:cubicBezTo>
                    <a:pt x="3136" y="668"/>
                    <a:pt x="3269" y="501"/>
                    <a:pt x="3269" y="334"/>
                  </a:cubicBezTo>
                  <a:cubicBezTo>
                    <a:pt x="3269" y="168"/>
                    <a:pt x="3136" y="1"/>
                    <a:pt x="2969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2"/>
            <p:cNvSpPr/>
            <p:nvPr/>
          </p:nvSpPr>
          <p:spPr>
            <a:xfrm>
              <a:off x="7931800" y="2148050"/>
              <a:ext cx="24225" cy="16700"/>
            </a:xfrm>
            <a:custGeom>
              <a:avLst/>
              <a:gdLst/>
              <a:ahLst/>
              <a:cxnLst/>
              <a:rect l="l" t="t" r="r" b="b"/>
              <a:pathLst>
                <a:path w="969" h="668" extrusionOk="0">
                  <a:moveTo>
                    <a:pt x="335" y="1"/>
                  </a:moveTo>
                  <a:cubicBezTo>
                    <a:pt x="168" y="1"/>
                    <a:pt x="1" y="168"/>
                    <a:pt x="1" y="334"/>
                  </a:cubicBezTo>
                  <a:cubicBezTo>
                    <a:pt x="1" y="535"/>
                    <a:pt x="168" y="668"/>
                    <a:pt x="335" y="668"/>
                  </a:cubicBezTo>
                  <a:lnTo>
                    <a:pt x="635" y="668"/>
                  </a:lnTo>
                  <a:cubicBezTo>
                    <a:pt x="802" y="668"/>
                    <a:pt x="968" y="501"/>
                    <a:pt x="968" y="334"/>
                  </a:cubicBezTo>
                  <a:cubicBezTo>
                    <a:pt x="968" y="168"/>
                    <a:pt x="835" y="1"/>
                    <a:pt x="635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2"/>
            <p:cNvSpPr/>
            <p:nvPr/>
          </p:nvSpPr>
          <p:spPr>
            <a:xfrm>
              <a:off x="7835900" y="2148050"/>
              <a:ext cx="73425" cy="16700"/>
            </a:xfrm>
            <a:custGeom>
              <a:avLst/>
              <a:gdLst/>
              <a:ahLst/>
              <a:cxnLst/>
              <a:rect l="l" t="t" r="r" b="b"/>
              <a:pathLst>
                <a:path w="2937" h="668" extrusionOk="0">
                  <a:moveTo>
                    <a:pt x="301" y="1"/>
                  </a:moveTo>
                  <a:cubicBezTo>
                    <a:pt x="134" y="1"/>
                    <a:pt x="1" y="168"/>
                    <a:pt x="1" y="334"/>
                  </a:cubicBezTo>
                  <a:cubicBezTo>
                    <a:pt x="1" y="535"/>
                    <a:pt x="134" y="668"/>
                    <a:pt x="301" y="668"/>
                  </a:cubicBezTo>
                  <a:lnTo>
                    <a:pt x="2636" y="668"/>
                  </a:lnTo>
                  <a:cubicBezTo>
                    <a:pt x="2803" y="668"/>
                    <a:pt x="2936" y="501"/>
                    <a:pt x="2936" y="334"/>
                  </a:cubicBezTo>
                  <a:cubicBezTo>
                    <a:pt x="2936" y="168"/>
                    <a:pt x="2803" y="1"/>
                    <a:pt x="2636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2"/>
            <p:cNvSpPr/>
            <p:nvPr/>
          </p:nvSpPr>
          <p:spPr>
            <a:xfrm>
              <a:off x="7731675" y="2148050"/>
              <a:ext cx="74250" cy="16700"/>
            </a:xfrm>
            <a:custGeom>
              <a:avLst/>
              <a:gdLst/>
              <a:ahLst/>
              <a:cxnLst/>
              <a:rect l="l" t="t" r="r" b="b"/>
              <a:pathLst>
                <a:path w="2970" h="668" extrusionOk="0">
                  <a:moveTo>
                    <a:pt x="300" y="1"/>
                  </a:moveTo>
                  <a:cubicBezTo>
                    <a:pt x="134" y="1"/>
                    <a:pt x="0" y="168"/>
                    <a:pt x="0" y="334"/>
                  </a:cubicBezTo>
                  <a:cubicBezTo>
                    <a:pt x="0" y="535"/>
                    <a:pt x="134" y="668"/>
                    <a:pt x="300" y="668"/>
                  </a:cubicBezTo>
                  <a:lnTo>
                    <a:pt x="2635" y="668"/>
                  </a:lnTo>
                  <a:cubicBezTo>
                    <a:pt x="2802" y="668"/>
                    <a:pt x="2969" y="501"/>
                    <a:pt x="2936" y="334"/>
                  </a:cubicBezTo>
                  <a:cubicBezTo>
                    <a:pt x="2936" y="168"/>
                    <a:pt x="2802" y="1"/>
                    <a:pt x="2635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2"/>
            <p:cNvSpPr/>
            <p:nvPr/>
          </p:nvSpPr>
          <p:spPr>
            <a:xfrm>
              <a:off x="7627425" y="2148050"/>
              <a:ext cx="74250" cy="16700"/>
            </a:xfrm>
            <a:custGeom>
              <a:avLst/>
              <a:gdLst/>
              <a:ahLst/>
              <a:cxnLst/>
              <a:rect l="l" t="t" r="r" b="b"/>
              <a:pathLst>
                <a:path w="2970" h="668" extrusionOk="0">
                  <a:moveTo>
                    <a:pt x="301" y="1"/>
                  </a:moveTo>
                  <a:cubicBezTo>
                    <a:pt x="134" y="1"/>
                    <a:pt x="1" y="168"/>
                    <a:pt x="1" y="334"/>
                  </a:cubicBezTo>
                  <a:cubicBezTo>
                    <a:pt x="1" y="535"/>
                    <a:pt x="134" y="668"/>
                    <a:pt x="301" y="668"/>
                  </a:cubicBezTo>
                  <a:lnTo>
                    <a:pt x="2636" y="668"/>
                  </a:lnTo>
                  <a:cubicBezTo>
                    <a:pt x="2803" y="668"/>
                    <a:pt x="2969" y="501"/>
                    <a:pt x="2969" y="334"/>
                  </a:cubicBezTo>
                  <a:cubicBezTo>
                    <a:pt x="2969" y="168"/>
                    <a:pt x="2803" y="1"/>
                    <a:pt x="2636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2"/>
            <p:cNvSpPr/>
            <p:nvPr/>
          </p:nvSpPr>
          <p:spPr>
            <a:xfrm>
              <a:off x="7627425" y="2200600"/>
              <a:ext cx="626300" cy="15875"/>
            </a:xfrm>
            <a:custGeom>
              <a:avLst/>
              <a:gdLst/>
              <a:ahLst/>
              <a:cxnLst/>
              <a:rect l="l" t="t" r="r" b="b"/>
              <a:pathLst>
                <a:path w="25052" h="635" extrusionOk="0">
                  <a:moveTo>
                    <a:pt x="301" y="0"/>
                  </a:moveTo>
                  <a:cubicBezTo>
                    <a:pt x="134" y="0"/>
                    <a:pt x="1" y="134"/>
                    <a:pt x="1" y="334"/>
                  </a:cubicBezTo>
                  <a:cubicBezTo>
                    <a:pt x="1" y="501"/>
                    <a:pt x="134" y="634"/>
                    <a:pt x="301" y="634"/>
                  </a:cubicBezTo>
                  <a:lnTo>
                    <a:pt x="24718" y="634"/>
                  </a:lnTo>
                  <a:cubicBezTo>
                    <a:pt x="24885" y="634"/>
                    <a:pt x="25052" y="501"/>
                    <a:pt x="25018" y="334"/>
                  </a:cubicBezTo>
                  <a:cubicBezTo>
                    <a:pt x="25018" y="134"/>
                    <a:pt x="24885" y="0"/>
                    <a:pt x="247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2"/>
            <p:cNvSpPr/>
            <p:nvPr/>
          </p:nvSpPr>
          <p:spPr>
            <a:xfrm>
              <a:off x="7539025" y="2148050"/>
              <a:ext cx="37550" cy="16700"/>
            </a:xfrm>
            <a:custGeom>
              <a:avLst/>
              <a:gdLst/>
              <a:ahLst/>
              <a:cxnLst/>
              <a:rect l="l" t="t" r="r" b="b"/>
              <a:pathLst>
                <a:path w="1502" h="668" extrusionOk="0">
                  <a:moveTo>
                    <a:pt x="334" y="1"/>
                  </a:moveTo>
                  <a:cubicBezTo>
                    <a:pt x="134" y="1"/>
                    <a:pt x="1" y="168"/>
                    <a:pt x="1" y="334"/>
                  </a:cubicBezTo>
                  <a:cubicBezTo>
                    <a:pt x="1" y="535"/>
                    <a:pt x="134" y="668"/>
                    <a:pt x="334" y="668"/>
                  </a:cubicBezTo>
                  <a:lnTo>
                    <a:pt x="1168" y="668"/>
                  </a:lnTo>
                  <a:cubicBezTo>
                    <a:pt x="1335" y="668"/>
                    <a:pt x="1502" y="501"/>
                    <a:pt x="1468" y="334"/>
                  </a:cubicBezTo>
                  <a:cubicBezTo>
                    <a:pt x="1468" y="168"/>
                    <a:pt x="1335" y="1"/>
                    <a:pt x="1168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2"/>
            <p:cNvSpPr/>
            <p:nvPr/>
          </p:nvSpPr>
          <p:spPr>
            <a:xfrm>
              <a:off x="7539025" y="2200600"/>
              <a:ext cx="37550" cy="15875"/>
            </a:xfrm>
            <a:custGeom>
              <a:avLst/>
              <a:gdLst/>
              <a:ahLst/>
              <a:cxnLst/>
              <a:rect l="l" t="t" r="r" b="b"/>
              <a:pathLst>
                <a:path w="1502" h="635" extrusionOk="0">
                  <a:moveTo>
                    <a:pt x="334" y="0"/>
                  </a:moveTo>
                  <a:cubicBezTo>
                    <a:pt x="134" y="0"/>
                    <a:pt x="1" y="134"/>
                    <a:pt x="1" y="334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1168" y="634"/>
                  </a:lnTo>
                  <a:cubicBezTo>
                    <a:pt x="1335" y="634"/>
                    <a:pt x="1502" y="501"/>
                    <a:pt x="1468" y="334"/>
                  </a:cubicBezTo>
                  <a:cubicBezTo>
                    <a:pt x="1468" y="134"/>
                    <a:pt x="1335" y="0"/>
                    <a:pt x="1168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2"/>
            <p:cNvSpPr/>
            <p:nvPr/>
          </p:nvSpPr>
          <p:spPr>
            <a:xfrm>
              <a:off x="7539025" y="2252300"/>
              <a:ext cx="37550" cy="16700"/>
            </a:xfrm>
            <a:custGeom>
              <a:avLst/>
              <a:gdLst/>
              <a:ahLst/>
              <a:cxnLst/>
              <a:rect l="l" t="t" r="r" b="b"/>
              <a:pathLst>
                <a:path w="1502" h="668" extrusionOk="0">
                  <a:moveTo>
                    <a:pt x="334" y="1"/>
                  </a:moveTo>
                  <a:cubicBezTo>
                    <a:pt x="134" y="1"/>
                    <a:pt x="1" y="167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1168" y="668"/>
                  </a:lnTo>
                  <a:cubicBezTo>
                    <a:pt x="1335" y="668"/>
                    <a:pt x="1502" y="501"/>
                    <a:pt x="1468" y="334"/>
                  </a:cubicBezTo>
                  <a:cubicBezTo>
                    <a:pt x="1468" y="167"/>
                    <a:pt x="1335" y="1"/>
                    <a:pt x="1168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2"/>
            <p:cNvSpPr/>
            <p:nvPr/>
          </p:nvSpPr>
          <p:spPr>
            <a:xfrm>
              <a:off x="7539025" y="2304850"/>
              <a:ext cx="37550" cy="15850"/>
            </a:xfrm>
            <a:custGeom>
              <a:avLst/>
              <a:gdLst/>
              <a:ahLst/>
              <a:cxnLst/>
              <a:rect l="l" t="t" r="r" b="b"/>
              <a:pathLst>
                <a:path w="1502" h="634" extrusionOk="0">
                  <a:moveTo>
                    <a:pt x="334" y="0"/>
                  </a:moveTo>
                  <a:cubicBezTo>
                    <a:pt x="134" y="0"/>
                    <a:pt x="1" y="133"/>
                    <a:pt x="1" y="300"/>
                  </a:cubicBezTo>
                  <a:cubicBezTo>
                    <a:pt x="1" y="500"/>
                    <a:pt x="134" y="634"/>
                    <a:pt x="334" y="634"/>
                  </a:cubicBezTo>
                  <a:lnTo>
                    <a:pt x="1168" y="634"/>
                  </a:lnTo>
                  <a:cubicBezTo>
                    <a:pt x="1335" y="634"/>
                    <a:pt x="1502" y="500"/>
                    <a:pt x="1468" y="300"/>
                  </a:cubicBezTo>
                  <a:cubicBezTo>
                    <a:pt x="1468" y="133"/>
                    <a:pt x="1335" y="0"/>
                    <a:pt x="1168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2"/>
            <p:cNvSpPr/>
            <p:nvPr/>
          </p:nvSpPr>
          <p:spPr>
            <a:xfrm>
              <a:off x="8292075" y="2200600"/>
              <a:ext cx="91750" cy="15875"/>
            </a:xfrm>
            <a:custGeom>
              <a:avLst/>
              <a:gdLst/>
              <a:ahLst/>
              <a:cxnLst/>
              <a:rect l="l" t="t" r="r" b="b"/>
              <a:pathLst>
                <a:path w="3670" h="635" extrusionOk="0">
                  <a:moveTo>
                    <a:pt x="300" y="0"/>
                  </a:moveTo>
                  <a:cubicBezTo>
                    <a:pt x="134" y="0"/>
                    <a:pt x="0" y="134"/>
                    <a:pt x="0" y="334"/>
                  </a:cubicBezTo>
                  <a:cubicBezTo>
                    <a:pt x="0" y="501"/>
                    <a:pt x="134" y="634"/>
                    <a:pt x="300" y="634"/>
                  </a:cubicBezTo>
                  <a:lnTo>
                    <a:pt x="3336" y="634"/>
                  </a:lnTo>
                  <a:cubicBezTo>
                    <a:pt x="3503" y="634"/>
                    <a:pt x="3670" y="501"/>
                    <a:pt x="3670" y="334"/>
                  </a:cubicBezTo>
                  <a:cubicBezTo>
                    <a:pt x="3670" y="134"/>
                    <a:pt x="3536" y="0"/>
                    <a:pt x="3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2"/>
            <p:cNvSpPr/>
            <p:nvPr/>
          </p:nvSpPr>
          <p:spPr>
            <a:xfrm>
              <a:off x="7624925" y="2252300"/>
              <a:ext cx="264375" cy="16700"/>
            </a:xfrm>
            <a:custGeom>
              <a:avLst/>
              <a:gdLst/>
              <a:ahLst/>
              <a:cxnLst/>
              <a:rect l="l" t="t" r="r" b="b"/>
              <a:pathLst>
                <a:path w="10575" h="668" extrusionOk="0">
                  <a:moveTo>
                    <a:pt x="334" y="1"/>
                  </a:moveTo>
                  <a:cubicBezTo>
                    <a:pt x="134" y="1"/>
                    <a:pt x="1" y="167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10275" y="668"/>
                  </a:lnTo>
                  <a:cubicBezTo>
                    <a:pt x="10441" y="668"/>
                    <a:pt x="10575" y="501"/>
                    <a:pt x="10575" y="334"/>
                  </a:cubicBezTo>
                  <a:cubicBezTo>
                    <a:pt x="10575" y="167"/>
                    <a:pt x="10441" y="1"/>
                    <a:pt x="102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2"/>
            <p:cNvSpPr/>
            <p:nvPr/>
          </p:nvSpPr>
          <p:spPr>
            <a:xfrm>
              <a:off x="7971850" y="2412425"/>
              <a:ext cx="299400" cy="16700"/>
            </a:xfrm>
            <a:custGeom>
              <a:avLst/>
              <a:gdLst/>
              <a:ahLst/>
              <a:cxnLst/>
              <a:rect l="l" t="t" r="r" b="b"/>
              <a:pathLst>
                <a:path w="11976" h="668" extrusionOk="0">
                  <a:moveTo>
                    <a:pt x="300" y="0"/>
                  </a:moveTo>
                  <a:cubicBezTo>
                    <a:pt x="134" y="0"/>
                    <a:pt x="0" y="134"/>
                    <a:pt x="0" y="334"/>
                  </a:cubicBezTo>
                  <a:cubicBezTo>
                    <a:pt x="0" y="500"/>
                    <a:pt x="134" y="667"/>
                    <a:pt x="300" y="667"/>
                  </a:cubicBezTo>
                  <a:lnTo>
                    <a:pt x="11642" y="667"/>
                  </a:lnTo>
                  <a:cubicBezTo>
                    <a:pt x="11842" y="667"/>
                    <a:pt x="11975" y="500"/>
                    <a:pt x="11975" y="334"/>
                  </a:cubicBezTo>
                  <a:cubicBezTo>
                    <a:pt x="11975" y="134"/>
                    <a:pt x="11842" y="0"/>
                    <a:pt x="116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2"/>
            <p:cNvSpPr/>
            <p:nvPr/>
          </p:nvSpPr>
          <p:spPr>
            <a:xfrm>
              <a:off x="8049400" y="2359050"/>
              <a:ext cx="221850" cy="16700"/>
            </a:xfrm>
            <a:custGeom>
              <a:avLst/>
              <a:gdLst/>
              <a:ahLst/>
              <a:cxnLst/>
              <a:rect l="l" t="t" r="r" b="b"/>
              <a:pathLst>
                <a:path w="8874" h="668" extrusionOk="0">
                  <a:moveTo>
                    <a:pt x="334" y="0"/>
                  </a:moveTo>
                  <a:cubicBezTo>
                    <a:pt x="134" y="0"/>
                    <a:pt x="0" y="134"/>
                    <a:pt x="0" y="334"/>
                  </a:cubicBezTo>
                  <a:cubicBezTo>
                    <a:pt x="0" y="501"/>
                    <a:pt x="134" y="667"/>
                    <a:pt x="334" y="667"/>
                  </a:cubicBezTo>
                  <a:lnTo>
                    <a:pt x="8540" y="667"/>
                  </a:lnTo>
                  <a:cubicBezTo>
                    <a:pt x="8740" y="667"/>
                    <a:pt x="8873" y="501"/>
                    <a:pt x="8873" y="334"/>
                  </a:cubicBezTo>
                  <a:cubicBezTo>
                    <a:pt x="8873" y="134"/>
                    <a:pt x="8740" y="0"/>
                    <a:pt x="85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2"/>
            <p:cNvSpPr/>
            <p:nvPr/>
          </p:nvSpPr>
          <p:spPr>
            <a:xfrm>
              <a:off x="8173650" y="2304850"/>
              <a:ext cx="97600" cy="15850"/>
            </a:xfrm>
            <a:custGeom>
              <a:avLst/>
              <a:gdLst/>
              <a:ahLst/>
              <a:cxnLst/>
              <a:rect l="l" t="t" r="r" b="b"/>
              <a:pathLst>
                <a:path w="3904" h="634" extrusionOk="0">
                  <a:moveTo>
                    <a:pt x="301" y="0"/>
                  </a:moveTo>
                  <a:cubicBezTo>
                    <a:pt x="134" y="0"/>
                    <a:pt x="1" y="133"/>
                    <a:pt x="1" y="300"/>
                  </a:cubicBezTo>
                  <a:cubicBezTo>
                    <a:pt x="1" y="500"/>
                    <a:pt x="134" y="634"/>
                    <a:pt x="301" y="634"/>
                  </a:cubicBezTo>
                  <a:lnTo>
                    <a:pt x="3570" y="634"/>
                  </a:lnTo>
                  <a:cubicBezTo>
                    <a:pt x="3770" y="634"/>
                    <a:pt x="3903" y="500"/>
                    <a:pt x="3903" y="300"/>
                  </a:cubicBezTo>
                  <a:cubicBezTo>
                    <a:pt x="3903" y="133"/>
                    <a:pt x="3770" y="0"/>
                    <a:pt x="35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2"/>
            <p:cNvSpPr/>
            <p:nvPr/>
          </p:nvSpPr>
          <p:spPr>
            <a:xfrm>
              <a:off x="7539025" y="1958750"/>
              <a:ext cx="312750" cy="15875"/>
            </a:xfrm>
            <a:custGeom>
              <a:avLst/>
              <a:gdLst/>
              <a:ahLst/>
              <a:cxnLst/>
              <a:rect l="l" t="t" r="r" b="b"/>
              <a:pathLst>
                <a:path w="12510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35"/>
                    <a:pt x="334" y="635"/>
                  </a:cubicBezTo>
                  <a:lnTo>
                    <a:pt x="12176" y="635"/>
                  </a:lnTo>
                  <a:cubicBezTo>
                    <a:pt x="12376" y="635"/>
                    <a:pt x="12510" y="501"/>
                    <a:pt x="12510" y="334"/>
                  </a:cubicBezTo>
                  <a:cubicBezTo>
                    <a:pt x="12510" y="134"/>
                    <a:pt x="12376" y="1"/>
                    <a:pt x="121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2"/>
            <p:cNvSpPr/>
            <p:nvPr/>
          </p:nvSpPr>
          <p:spPr>
            <a:xfrm>
              <a:off x="7539025" y="2539175"/>
              <a:ext cx="505400" cy="16700"/>
            </a:xfrm>
            <a:custGeom>
              <a:avLst/>
              <a:gdLst/>
              <a:ahLst/>
              <a:cxnLst/>
              <a:rect l="l" t="t" r="r" b="b"/>
              <a:pathLst>
                <a:path w="20216" h="668" extrusionOk="0">
                  <a:moveTo>
                    <a:pt x="334" y="0"/>
                  </a:moveTo>
                  <a:cubicBezTo>
                    <a:pt x="134" y="0"/>
                    <a:pt x="1" y="134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19882" y="668"/>
                  </a:lnTo>
                  <a:cubicBezTo>
                    <a:pt x="20048" y="668"/>
                    <a:pt x="20215" y="501"/>
                    <a:pt x="20182" y="334"/>
                  </a:cubicBezTo>
                  <a:cubicBezTo>
                    <a:pt x="20182" y="134"/>
                    <a:pt x="20048" y="0"/>
                    <a:pt x="198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7539025" y="2603375"/>
              <a:ext cx="505400" cy="16725"/>
            </a:xfrm>
            <a:custGeom>
              <a:avLst/>
              <a:gdLst/>
              <a:ahLst/>
              <a:cxnLst/>
              <a:rect l="l" t="t" r="r" b="b"/>
              <a:pathLst>
                <a:path w="20216" h="669" extrusionOk="0">
                  <a:moveTo>
                    <a:pt x="334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19882" y="668"/>
                  </a:lnTo>
                  <a:cubicBezTo>
                    <a:pt x="20048" y="668"/>
                    <a:pt x="20215" y="501"/>
                    <a:pt x="20182" y="334"/>
                  </a:cubicBezTo>
                  <a:cubicBezTo>
                    <a:pt x="20182" y="134"/>
                    <a:pt x="20048" y="1"/>
                    <a:pt x="19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7539025" y="2667600"/>
              <a:ext cx="504550" cy="16700"/>
            </a:xfrm>
            <a:custGeom>
              <a:avLst/>
              <a:gdLst/>
              <a:ahLst/>
              <a:cxnLst/>
              <a:rect l="l" t="t" r="r" b="b"/>
              <a:pathLst>
                <a:path w="20182" h="668" extrusionOk="0">
                  <a:moveTo>
                    <a:pt x="334" y="0"/>
                  </a:moveTo>
                  <a:cubicBezTo>
                    <a:pt x="134" y="0"/>
                    <a:pt x="1" y="167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19882" y="668"/>
                  </a:lnTo>
                  <a:cubicBezTo>
                    <a:pt x="20048" y="668"/>
                    <a:pt x="20182" y="501"/>
                    <a:pt x="20182" y="334"/>
                  </a:cubicBezTo>
                  <a:cubicBezTo>
                    <a:pt x="20182" y="167"/>
                    <a:pt x="20048" y="0"/>
                    <a:pt x="198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7539025" y="3051200"/>
              <a:ext cx="504550" cy="15875"/>
            </a:xfrm>
            <a:custGeom>
              <a:avLst/>
              <a:gdLst/>
              <a:ahLst/>
              <a:cxnLst/>
              <a:rect l="l" t="t" r="r" b="b"/>
              <a:pathLst>
                <a:path w="20182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35"/>
                    <a:pt x="334" y="635"/>
                  </a:cubicBezTo>
                  <a:lnTo>
                    <a:pt x="19882" y="635"/>
                  </a:lnTo>
                  <a:cubicBezTo>
                    <a:pt x="20048" y="635"/>
                    <a:pt x="20182" y="501"/>
                    <a:pt x="20182" y="334"/>
                  </a:cubicBezTo>
                  <a:cubicBezTo>
                    <a:pt x="20182" y="134"/>
                    <a:pt x="20048" y="1"/>
                    <a:pt x="19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7998525" y="2464950"/>
              <a:ext cx="150125" cy="15875"/>
            </a:xfrm>
            <a:custGeom>
              <a:avLst/>
              <a:gdLst/>
              <a:ahLst/>
              <a:cxnLst/>
              <a:rect l="l" t="t" r="r" b="b"/>
              <a:pathLst>
                <a:path w="6005" h="635" extrusionOk="0">
                  <a:moveTo>
                    <a:pt x="334" y="1"/>
                  </a:moveTo>
                  <a:cubicBezTo>
                    <a:pt x="167" y="1"/>
                    <a:pt x="1" y="134"/>
                    <a:pt x="1" y="334"/>
                  </a:cubicBezTo>
                  <a:cubicBezTo>
                    <a:pt x="1" y="501"/>
                    <a:pt x="167" y="634"/>
                    <a:pt x="334" y="634"/>
                  </a:cubicBezTo>
                  <a:lnTo>
                    <a:pt x="5671" y="634"/>
                  </a:lnTo>
                  <a:cubicBezTo>
                    <a:pt x="5838" y="634"/>
                    <a:pt x="6005" y="501"/>
                    <a:pt x="6005" y="334"/>
                  </a:cubicBezTo>
                  <a:cubicBezTo>
                    <a:pt x="6005" y="134"/>
                    <a:pt x="5838" y="1"/>
                    <a:pt x="5671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8197825" y="2464950"/>
              <a:ext cx="200175" cy="15875"/>
            </a:xfrm>
            <a:custGeom>
              <a:avLst/>
              <a:gdLst/>
              <a:ahLst/>
              <a:cxnLst/>
              <a:rect l="l" t="t" r="r" b="b"/>
              <a:pathLst>
                <a:path w="8007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34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7673" y="634"/>
                  </a:lnTo>
                  <a:cubicBezTo>
                    <a:pt x="7873" y="634"/>
                    <a:pt x="8007" y="501"/>
                    <a:pt x="8007" y="334"/>
                  </a:cubicBezTo>
                  <a:cubicBezTo>
                    <a:pt x="8007" y="134"/>
                    <a:pt x="7873" y="1"/>
                    <a:pt x="7673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8197825" y="2539175"/>
              <a:ext cx="200175" cy="16700"/>
            </a:xfrm>
            <a:custGeom>
              <a:avLst/>
              <a:gdLst/>
              <a:ahLst/>
              <a:cxnLst/>
              <a:rect l="l" t="t" r="r" b="b"/>
              <a:pathLst>
                <a:path w="8007" h="668" extrusionOk="0">
                  <a:moveTo>
                    <a:pt x="334" y="0"/>
                  </a:moveTo>
                  <a:cubicBezTo>
                    <a:pt x="134" y="0"/>
                    <a:pt x="1" y="134"/>
                    <a:pt x="1" y="334"/>
                  </a:cubicBezTo>
                  <a:cubicBezTo>
                    <a:pt x="1" y="501"/>
                    <a:pt x="134" y="668"/>
                    <a:pt x="334" y="668"/>
                  </a:cubicBezTo>
                  <a:lnTo>
                    <a:pt x="7673" y="668"/>
                  </a:lnTo>
                  <a:cubicBezTo>
                    <a:pt x="7873" y="668"/>
                    <a:pt x="8007" y="501"/>
                    <a:pt x="8007" y="334"/>
                  </a:cubicBezTo>
                  <a:cubicBezTo>
                    <a:pt x="8007" y="134"/>
                    <a:pt x="7873" y="0"/>
                    <a:pt x="7673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7539025" y="3148775"/>
              <a:ext cx="76750" cy="15875"/>
            </a:xfrm>
            <a:custGeom>
              <a:avLst/>
              <a:gdLst/>
              <a:ahLst/>
              <a:cxnLst/>
              <a:rect l="l" t="t" r="r" b="b"/>
              <a:pathLst>
                <a:path w="3070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2736" y="634"/>
                  </a:lnTo>
                  <a:cubicBezTo>
                    <a:pt x="2903" y="634"/>
                    <a:pt x="3070" y="501"/>
                    <a:pt x="3070" y="301"/>
                  </a:cubicBezTo>
                  <a:cubicBezTo>
                    <a:pt x="3070" y="134"/>
                    <a:pt x="2903" y="1"/>
                    <a:pt x="273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7539025" y="3197150"/>
              <a:ext cx="76750" cy="16700"/>
            </a:xfrm>
            <a:custGeom>
              <a:avLst/>
              <a:gdLst/>
              <a:ahLst/>
              <a:cxnLst/>
              <a:rect l="l" t="t" r="r" b="b"/>
              <a:pathLst>
                <a:path w="3070" h="668" extrusionOk="0">
                  <a:moveTo>
                    <a:pt x="334" y="0"/>
                  </a:moveTo>
                  <a:cubicBezTo>
                    <a:pt x="134" y="0"/>
                    <a:pt x="1" y="167"/>
                    <a:pt x="1" y="334"/>
                  </a:cubicBezTo>
                  <a:cubicBezTo>
                    <a:pt x="1" y="501"/>
                    <a:pt x="134" y="667"/>
                    <a:pt x="334" y="667"/>
                  </a:cubicBezTo>
                  <a:lnTo>
                    <a:pt x="2736" y="667"/>
                  </a:lnTo>
                  <a:cubicBezTo>
                    <a:pt x="2903" y="667"/>
                    <a:pt x="3070" y="501"/>
                    <a:pt x="3070" y="334"/>
                  </a:cubicBezTo>
                  <a:cubicBezTo>
                    <a:pt x="3070" y="167"/>
                    <a:pt x="2903" y="0"/>
                    <a:pt x="2736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7635775" y="3197150"/>
              <a:ext cx="469525" cy="16700"/>
            </a:xfrm>
            <a:custGeom>
              <a:avLst/>
              <a:gdLst/>
              <a:ahLst/>
              <a:cxnLst/>
              <a:rect l="l" t="t" r="r" b="b"/>
              <a:pathLst>
                <a:path w="18781" h="668" extrusionOk="0">
                  <a:moveTo>
                    <a:pt x="300" y="0"/>
                  </a:moveTo>
                  <a:cubicBezTo>
                    <a:pt x="134" y="0"/>
                    <a:pt x="0" y="167"/>
                    <a:pt x="0" y="334"/>
                  </a:cubicBezTo>
                  <a:cubicBezTo>
                    <a:pt x="0" y="501"/>
                    <a:pt x="134" y="667"/>
                    <a:pt x="300" y="667"/>
                  </a:cubicBezTo>
                  <a:lnTo>
                    <a:pt x="18447" y="667"/>
                  </a:lnTo>
                  <a:cubicBezTo>
                    <a:pt x="18647" y="667"/>
                    <a:pt x="18780" y="501"/>
                    <a:pt x="18780" y="334"/>
                  </a:cubicBezTo>
                  <a:cubicBezTo>
                    <a:pt x="18780" y="167"/>
                    <a:pt x="18647" y="0"/>
                    <a:pt x="18447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7657450" y="3148775"/>
              <a:ext cx="75900" cy="15875"/>
            </a:xfrm>
            <a:custGeom>
              <a:avLst/>
              <a:gdLst/>
              <a:ahLst/>
              <a:cxnLst/>
              <a:rect l="l" t="t" r="r" b="b"/>
              <a:pathLst>
                <a:path w="3036" h="635" extrusionOk="0">
                  <a:moveTo>
                    <a:pt x="301" y="1"/>
                  </a:moveTo>
                  <a:cubicBezTo>
                    <a:pt x="134" y="1"/>
                    <a:pt x="0" y="134"/>
                    <a:pt x="0" y="301"/>
                  </a:cubicBezTo>
                  <a:cubicBezTo>
                    <a:pt x="0" y="501"/>
                    <a:pt x="134" y="634"/>
                    <a:pt x="301" y="634"/>
                  </a:cubicBezTo>
                  <a:lnTo>
                    <a:pt x="2736" y="634"/>
                  </a:lnTo>
                  <a:cubicBezTo>
                    <a:pt x="2903" y="634"/>
                    <a:pt x="3036" y="501"/>
                    <a:pt x="3036" y="301"/>
                  </a:cubicBezTo>
                  <a:cubicBezTo>
                    <a:pt x="3036" y="134"/>
                    <a:pt x="2903" y="1"/>
                    <a:pt x="273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7775025" y="3148775"/>
              <a:ext cx="76750" cy="15875"/>
            </a:xfrm>
            <a:custGeom>
              <a:avLst/>
              <a:gdLst/>
              <a:ahLst/>
              <a:cxnLst/>
              <a:rect l="l" t="t" r="r" b="b"/>
              <a:pathLst>
                <a:path w="3070" h="635" extrusionOk="0">
                  <a:moveTo>
                    <a:pt x="334" y="1"/>
                  </a:moveTo>
                  <a:cubicBezTo>
                    <a:pt x="168" y="1"/>
                    <a:pt x="1" y="134"/>
                    <a:pt x="1" y="301"/>
                  </a:cubicBezTo>
                  <a:cubicBezTo>
                    <a:pt x="1" y="501"/>
                    <a:pt x="168" y="634"/>
                    <a:pt x="334" y="634"/>
                  </a:cubicBezTo>
                  <a:lnTo>
                    <a:pt x="2736" y="634"/>
                  </a:lnTo>
                  <a:cubicBezTo>
                    <a:pt x="2936" y="634"/>
                    <a:pt x="3070" y="501"/>
                    <a:pt x="3070" y="301"/>
                  </a:cubicBezTo>
                  <a:cubicBezTo>
                    <a:pt x="3070" y="134"/>
                    <a:pt x="2936" y="1"/>
                    <a:pt x="273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7893450" y="3148775"/>
              <a:ext cx="75925" cy="15875"/>
            </a:xfrm>
            <a:custGeom>
              <a:avLst/>
              <a:gdLst/>
              <a:ahLst/>
              <a:cxnLst/>
              <a:rect l="l" t="t" r="r" b="b"/>
              <a:pathLst>
                <a:path w="3037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2736" y="634"/>
                  </a:lnTo>
                  <a:cubicBezTo>
                    <a:pt x="2903" y="634"/>
                    <a:pt x="3036" y="501"/>
                    <a:pt x="3036" y="301"/>
                  </a:cubicBezTo>
                  <a:cubicBezTo>
                    <a:pt x="3036" y="134"/>
                    <a:pt x="2903" y="1"/>
                    <a:pt x="273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8011875" y="3148775"/>
              <a:ext cx="75900" cy="15875"/>
            </a:xfrm>
            <a:custGeom>
              <a:avLst/>
              <a:gdLst/>
              <a:ahLst/>
              <a:cxnLst/>
              <a:rect l="l" t="t" r="r" b="b"/>
              <a:pathLst>
                <a:path w="3036" h="635" extrusionOk="0">
                  <a:moveTo>
                    <a:pt x="300" y="1"/>
                  </a:moveTo>
                  <a:cubicBezTo>
                    <a:pt x="134" y="1"/>
                    <a:pt x="0" y="134"/>
                    <a:pt x="0" y="301"/>
                  </a:cubicBezTo>
                  <a:cubicBezTo>
                    <a:pt x="0" y="501"/>
                    <a:pt x="134" y="634"/>
                    <a:pt x="300" y="634"/>
                  </a:cubicBezTo>
                  <a:lnTo>
                    <a:pt x="2702" y="634"/>
                  </a:lnTo>
                  <a:cubicBezTo>
                    <a:pt x="2902" y="634"/>
                    <a:pt x="3036" y="501"/>
                    <a:pt x="3036" y="301"/>
                  </a:cubicBezTo>
                  <a:cubicBezTo>
                    <a:pt x="3036" y="134"/>
                    <a:pt x="2902" y="1"/>
                    <a:pt x="2702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8129450" y="3148775"/>
              <a:ext cx="76750" cy="15875"/>
            </a:xfrm>
            <a:custGeom>
              <a:avLst/>
              <a:gdLst/>
              <a:ahLst/>
              <a:cxnLst/>
              <a:rect l="l" t="t" r="r" b="b"/>
              <a:pathLst>
                <a:path w="3070" h="635" extrusionOk="0">
                  <a:moveTo>
                    <a:pt x="334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501"/>
                    <a:pt x="134" y="634"/>
                    <a:pt x="334" y="634"/>
                  </a:cubicBezTo>
                  <a:lnTo>
                    <a:pt x="2736" y="634"/>
                  </a:lnTo>
                  <a:cubicBezTo>
                    <a:pt x="2903" y="634"/>
                    <a:pt x="3069" y="501"/>
                    <a:pt x="3069" y="301"/>
                  </a:cubicBezTo>
                  <a:cubicBezTo>
                    <a:pt x="3069" y="134"/>
                    <a:pt x="2903" y="1"/>
                    <a:pt x="2736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8247875" y="3148775"/>
              <a:ext cx="51725" cy="15875"/>
            </a:xfrm>
            <a:custGeom>
              <a:avLst/>
              <a:gdLst/>
              <a:ahLst/>
              <a:cxnLst/>
              <a:rect l="l" t="t" r="r" b="b"/>
              <a:pathLst>
                <a:path w="2069" h="635" extrusionOk="0">
                  <a:moveTo>
                    <a:pt x="301" y="1"/>
                  </a:moveTo>
                  <a:cubicBezTo>
                    <a:pt x="134" y="1"/>
                    <a:pt x="0" y="134"/>
                    <a:pt x="0" y="301"/>
                  </a:cubicBezTo>
                  <a:cubicBezTo>
                    <a:pt x="0" y="501"/>
                    <a:pt x="134" y="634"/>
                    <a:pt x="301" y="634"/>
                  </a:cubicBezTo>
                  <a:lnTo>
                    <a:pt x="1768" y="634"/>
                  </a:lnTo>
                  <a:cubicBezTo>
                    <a:pt x="1935" y="634"/>
                    <a:pt x="2068" y="501"/>
                    <a:pt x="2068" y="301"/>
                  </a:cubicBezTo>
                  <a:cubicBezTo>
                    <a:pt x="2068" y="134"/>
                    <a:pt x="1935" y="1"/>
                    <a:pt x="1768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8089425" y="1209875"/>
              <a:ext cx="816450" cy="748075"/>
            </a:xfrm>
            <a:custGeom>
              <a:avLst/>
              <a:gdLst/>
              <a:ahLst/>
              <a:cxnLst/>
              <a:rect l="l" t="t" r="r" b="b"/>
              <a:pathLst>
                <a:path w="32658" h="29923" extrusionOk="0">
                  <a:moveTo>
                    <a:pt x="1335" y="1"/>
                  </a:moveTo>
                  <a:cubicBezTo>
                    <a:pt x="601" y="1"/>
                    <a:pt x="0" y="601"/>
                    <a:pt x="0" y="1302"/>
                  </a:cubicBezTo>
                  <a:lnTo>
                    <a:pt x="0" y="28621"/>
                  </a:lnTo>
                  <a:cubicBezTo>
                    <a:pt x="0" y="29355"/>
                    <a:pt x="601" y="29922"/>
                    <a:pt x="1335" y="29922"/>
                  </a:cubicBezTo>
                  <a:lnTo>
                    <a:pt x="31356" y="29922"/>
                  </a:lnTo>
                  <a:cubicBezTo>
                    <a:pt x="32090" y="29922"/>
                    <a:pt x="32657" y="29355"/>
                    <a:pt x="32657" y="28621"/>
                  </a:cubicBezTo>
                  <a:lnTo>
                    <a:pt x="32657" y="1302"/>
                  </a:lnTo>
                  <a:cubicBezTo>
                    <a:pt x="32657" y="601"/>
                    <a:pt x="32090" y="1"/>
                    <a:pt x="31356" y="1"/>
                  </a:cubicBezTo>
                  <a:close/>
                </a:path>
              </a:pathLst>
            </a:custGeom>
            <a:solidFill>
              <a:srgbClr val="B8B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8134450" y="1359150"/>
              <a:ext cx="729725" cy="561275"/>
            </a:xfrm>
            <a:custGeom>
              <a:avLst/>
              <a:gdLst/>
              <a:ahLst/>
              <a:cxnLst/>
              <a:rect l="l" t="t" r="r" b="b"/>
              <a:pathLst>
                <a:path w="29189" h="22451" extrusionOk="0">
                  <a:moveTo>
                    <a:pt x="28188" y="22450"/>
                  </a:moveTo>
                  <a:lnTo>
                    <a:pt x="1001" y="22450"/>
                  </a:lnTo>
                  <a:cubicBezTo>
                    <a:pt x="434" y="22450"/>
                    <a:pt x="1" y="22017"/>
                    <a:pt x="1" y="21450"/>
                  </a:cubicBezTo>
                  <a:lnTo>
                    <a:pt x="1" y="1002"/>
                  </a:lnTo>
                  <a:cubicBezTo>
                    <a:pt x="1" y="468"/>
                    <a:pt x="434" y="1"/>
                    <a:pt x="1001" y="1"/>
                  </a:cubicBezTo>
                  <a:lnTo>
                    <a:pt x="28188" y="1"/>
                  </a:lnTo>
                  <a:cubicBezTo>
                    <a:pt x="28755" y="1"/>
                    <a:pt x="29188" y="468"/>
                    <a:pt x="29188" y="1002"/>
                  </a:cubicBezTo>
                  <a:lnTo>
                    <a:pt x="29188" y="21450"/>
                  </a:lnTo>
                  <a:cubicBezTo>
                    <a:pt x="29188" y="22017"/>
                    <a:pt x="28755" y="22450"/>
                    <a:pt x="28188" y="22450"/>
                  </a:cubicBezTo>
                  <a:close/>
                </a:path>
              </a:pathLst>
            </a:custGeom>
            <a:solidFill>
              <a:srgbClr val="240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8169475" y="1485925"/>
              <a:ext cx="518725" cy="12525"/>
            </a:xfrm>
            <a:custGeom>
              <a:avLst/>
              <a:gdLst/>
              <a:ahLst/>
              <a:cxnLst/>
              <a:rect l="l" t="t" r="r" b="b"/>
              <a:pathLst>
                <a:path w="20749" h="501" extrusionOk="0">
                  <a:moveTo>
                    <a:pt x="234" y="0"/>
                  </a:moveTo>
                  <a:cubicBezTo>
                    <a:pt x="101" y="0"/>
                    <a:pt x="1" y="134"/>
                    <a:pt x="1" y="267"/>
                  </a:cubicBezTo>
                  <a:cubicBezTo>
                    <a:pt x="1" y="401"/>
                    <a:pt x="101" y="501"/>
                    <a:pt x="234" y="501"/>
                  </a:cubicBezTo>
                  <a:lnTo>
                    <a:pt x="20482" y="501"/>
                  </a:lnTo>
                  <a:cubicBezTo>
                    <a:pt x="20615" y="501"/>
                    <a:pt x="20749" y="401"/>
                    <a:pt x="20716" y="267"/>
                  </a:cubicBezTo>
                  <a:cubicBezTo>
                    <a:pt x="20716" y="134"/>
                    <a:pt x="20615" y="0"/>
                    <a:pt x="20482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2"/>
            <p:cNvSpPr/>
            <p:nvPr/>
          </p:nvSpPr>
          <p:spPr>
            <a:xfrm>
              <a:off x="8719875" y="1485925"/>
              <a:ext cx="50050" cy="12525"/>
            </a:xfrm>
            <a:custGeom>
              <a:avLst/>
              <a:gdLst/>
              <a:ahLst/>
              <a:cxnLst/>
              <a:rect l="l" t="t" r="r" b="b"/>
              <a:pathLst>
                <a:path w="2002" h="501" extrusionOk="0">
                  <a:moveTo>
                    <a:pt x="234" y="0"/>
                  </a:moveTo>
                  <a:cubicBezTo>
                    <a:pt x="101" y="0"/>
                    <a:pt x="0" y="134"/>
                    <a:pt x="0" y="267"/>
                  </a:cubicBezTo>
                  <a:cubicBezTo>
                    <a:pt x="0" y="401"/>
                    <a:pt x="101" y="501"/>
                    <a:pt x="234" y="501"/>
                  </a:cubicBezTo>
                  <a:lnTo>
                    <a:pt x="1735" y="501"/>
                  </a:lnTo>
                  <a:cubicBezTo>
                    <a:pt x="1868" y="501"/>
                    <a:pt x="2002" y="401"/>
                    <a:pt x="2002" y="267"/>
                  </a:cubicBezTo>
                  <a:cubicBezTo>
                    <a:pt x="2002" y="134"/>
                    <a:pt x="1868" y="0"/>
                    <a:pt x="1735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2"/>
            <p:cNvSpPr/>
            <p:nvPr/>
          </p:nvSpPr>
          <p:spPr>
            <a:xfrm>
              <a:off x="8169475" y="1543450"/>
              <a:ext cx="296900" cy="12550"/>
            </a:xfrm>
            <a:custGeom>
              <a:avLst/>
              <a:gdLst/>
              <a:ahLst/>
              <a:cxnLst/>
              <a:rect l="l" t="t" r="r" b="b"/>
              <a:pathLst>
                <a:path w="11876" h="502" extrusionOk="0">
                  <a:moveTo>
                    <a:pt x="234" y="1"/>
                  </a:moveTo>
                  <a:cubicBezTo>
                    <a:pt x="101" y="1"/>
                    <a:pt x="1" y="134"/>
                    <a:pt x="1" y="268"/>
                  </a:cubicBezTo>
                  <a:cubicBezTo>
                    <a:pt x="1" y="401"/>
                    <a:pt x="101" y="501"/>
                    <a:pt x="234" y="501"/>
                  </a:cubicBezTo>
                  <a:lnTo>
                    <a:pt x="11609" y="501"/>
                  </a:lnTo>
                  <a:cubicBezTo>
                    <a:pt x="11742" y="501"/>
                    <a:pt x="11876" y="401"/>
                    <a:pt x="11876" y="268"/>
                  </a:cubicBezTo>
                  <a:cubicBezTo>
                    <a:pt x="11876" y="134"/>
                    <a:pt x="11742" y="1"/>
                    <a:pt x="11609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2"/>
            <p:cNvSpPr/>
            <p:nvPr/>
          </p:nvSpPr>
          <p:spPr>
            <a:xfrm>
              <a:off x="8470525" y="1543450"/>
              <a:ext cx="94275" cy="12550"/>
            </a:xfrm>
            <a:custGeom>
              <a:avLst/>
              <a:gdLst/>
              <a:ahLst/>
              <a:cxnLst/>
              <a:rect l="l" t="t" r="r" b="b"/>
              <a:pathLst>
                <a:path w="3771" h="502" extrusionOk="0">
                  <a:moveTo>
                    <a:pt x="268" y="1"/>
                  </a:moveTo>
                  <a:cubicBezTo>
                    <a:pt x="134" y="1"/>
                    <a:pt x="1" y="134"/>
                    <a:pt x="1" y="268"/>
                  </a:cubicBezTo>
                  <a:cubicBezTo>
                    <a:pt x="1" y="401"/>
                    <a:pt x="134" y="501"/>
                    <a:pt x="268" y="501"/>
                  </a:cubicBezTo>
                  <a:lnTo>
                    <a:pt x="3537" y="501"/>
                  </a:lnTo>
                  <a:cubicBezTo>
                    <a:pt x="3670" y="501"/>
                    <a:pt x="3770" y="401"/>
                    <a:pt x="3770" y="268"/>
                  </a:cubicBezTo>
                  <a:cubicBezTo>
                    <a:pt x="3770" y="134"/>
                    <a:pt x="3670" y="1"/>
                    <a:pt x="3537" y="1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2"/>
            <p:cNvSpPr/>
            <p:nvPr/>
          </p:nvSpPr>
          <p:spPr>
            <a:xfrm>
              <a:off x="8502225" y="1576825"/>
              <a:ext cx="62575" cy="11700"/>
            </a:xfrm>
            <a:custGeom>
              <a:avLst/>
              <a:gdLst/>
              <a:ahLst/>
              <a:cxnLst/>
              <a:rect l="l" t="t" r="r" b="b"/>
              <a:pathLst>
                <a:path w="2503" h="468" extrusionOk="0">
                  <a:moveTo>
                    <a:pt x="234" y="0"/>
                  </a:moveTo>
                  <a:cubicBezTo>
                    <a:pt x="100" y="0"/>
                    <a:pt x="0" y="100"/>
                    <a:pt x="0" y="234"/>
                  </a:cubicBezTo>
                  <a:cubicBezTo>
                    <a:pt x="0" y="367"/>
                    <a:pt x="100" y="467"/>
                    <a:pt x="234" y="467"/>
                  </a:cubicBezTo>
                  <a:lnTo>
                    <a:pt x="2269" y="467"/>
                  </a:lnTo>
                  <a:cubicBezTo>
                    <a:pt x="2402" y="467"/>
                    <a:pt x="2502" y="367"/>
                    <a:pt x="2502" y="234"/>
                  </a:cubicBezTo>
                  <a:cubicBezTo>
                    <a:pt x="2502" y="100"/>
                    <a:pt x="2402" y="0"/>
                    <a:pt x="2269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2"/>
            <p:cNvSpPr/>
            <p:nvPr/>
          </p:nvSpPr>
          <p:spPr>
            <a:xfrm>
              <a:off x="8471375" y="1576825"/>
              <a:ext cx="18350" cy="11700"/>
            </a:xfrm>
            <a:custGeom>
              <a:avLst/>
              <a:gdLst/>
              <a:ahLst/>
              <a:cxnLst/>
              <a:rect l="l" t="t" r="r" b="b"/>
              <a:pathLst>
                <a:path w="734" h="468" extrusionOk="0">
                  <a:moveTo>
                    <a:pt x="234" y="0"/>
                  </a:moveTo>
                  <a:cubicBezTo>
                    <a:pt x="100" y="0"/>
                    <a:pt x="0" y="100"/>
                    <a:pt x="0" y="234"/>
                  </a:cubicBezTo>
                  <a:cubicBezTo>
                    <a:pt x="0" y="367"/>
                    <a:pt x="100" y="467"/>
                    <a:pt x="234" y="467"/>
                  </a:cubicBezTo>
                  <a:lnTo>
                    <a:pt x="467" y="467"/>
                  </a:lnTo>
                  <a:cubicBezTo>
                    <a:pt x="600" y="467"/>
                    <a:pt x="734" y="367"/>
                    <a:pt x="734" y="234"/>
                  </a:cubicBezTo>
                  <a:cubicBezTo>
                    <a:pt x="734" y="100"/>
                    <a:pt x="600" y="0"/>
                    <a:pt x="467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8397150" y="1576825"/>
              <a:ext cx="56725" cy="11700"/>
            </a:xfrm>
            <a:custGeom>
              <a:avLst/>
              <a:gdLst/>
              <a:ahLst/>
              <a:cxnLst/>
              <a:rect l="l" t="t" r="r" b="b"/>
              <a:pathLst>
                <a:path w="2269" h="468" extrusionOk="0">
                  <a:moveTo>
                    <a:pt x="234" y="0"/>
                  </a:moveTo>
                  <a:cubicBezTo>
                    <a:pt x="100" y="0"/>
                    <a:pt x="0" y="100"/>
                    <a:pt x="0" y="234"/>
                  </a:cubicBezTo>
                  <a:cubicBezTo>
                    <a:pt x="0" y="367"/>
                    <a:pt x="100" y="467"/>
                    <a:pt x="234" y="467"/>
                  </a:cubicBezTo>
                  <a:lnTo>
                    <a:pt x="2035" y="467"/>
                  </a:lnTo>
                  <a:cubicBezTo>
                    <a:pt x="2168" y="467"/>
                    <a:pt x="2269" y="367"/>
                    <a:pt x="2269" y="234"/>
                  </a:cubicBezTo>
                  <a:cubicBezTo>
                    <a:pt x="2269" y="100"/>
                    <a:pt x="2168" y="0"/>
                    <a:pt x="2035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8317075" y="1576825"/>
              <a:ext cx="56750" cy="11700"/>
            </a:xfrm>
            <a:custGeom>
              <a:avLst/>
              <a:gdLst/>
              <a:ahLst/>
              <a:cxnLst/>
              <a:rect l="l" t="t" r="r" b="b"/>
              <a:pathLst>
                <a:path w="2270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2036" y="467"/>
                  </a:lnTo>
                  <a:cubicBezTo>
                    <a:pt x="2169" y="467"/>
                    <a:pt x="2269" y="367"/>
                    <a:pt x="2269" y="234"/>
                  </a:cubicBezTo>
                  <a:cubicBezTo>
                    <a:pt x="2269" y="100"/>
                    <a:pt x="2169" y="0"/>
                    <a:pt x="2036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8237025" y="1576825"/>
              <a:ext cx="56725" cy="11700"/>
            </a:xfrm>
            <a:custGeom>
              <a:avLst/>
              <a:gdLst/>
              <a:ahLst/>
              <a:cxnLst/>
              <a:rect l="l" t="t" r="r" b="b"/>
              <a:pathLst>
                <a:path w="2269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2035" y="467"/>
                  </a:lnTo>
                  <a:cubicBezTo>
                    <a:pt x="2169" y="467"/>
                    <a:pt x="2269" y="367"/>
                    <a:pt x="2269" y="234"/>
                  </a:cubicBezTo>
                  <a:cubicBezTo>
                    <a:pt x="2269" y="100"/>
                    <a:pt x="2169" y="0"/>
                    <a:pt x="2035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8237025" y="1616850"/>
              <a:ext cx="481200" cy="11700"/>
            </a:xfrm>
            <a:custGeom>
              <a:avLst/>
              <a:gdLst/>
              <a:ahLst/>
              <a:cxnLst/>
              <a:rect l="l" t="t" r="r" b="b"/>
              <a:pathLst>
                <a:path w="19248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19014" y="467"/>
                  </a:lnTo>
                  <a:cubicBezTo>
                    <a:pt x="19148" y="467"/>
                    <a:pt x="19248" y="367"/>
                    <a:pt x="19248" y="234"/>
                  </a:cubicBezTo>
                  <a:cubicBezTo>
                    <a:pt x="19248" y="100"/>
                    <a:pt x="19148" y="0"/>
                    <a:pt x="190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8169475" y="1576825"/>
              <a:ext cx="28375" cy="11700"/>
            </a:xfrm>
            <a:custGeom>
              <a:avLst/>
              <a:gdLst/>
              <a:ahLst/>
              <a:cxnLst/>
              <a:rect l="l" t="t" r="r" b="b"/>
              <a:pathLst>
                <a:path w="1135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868" y="467"/>
                  </a:lnTo>
                  <a:cubicBezTo>
                    <a:pt x="1035" y="467"/>
                    <a:pt x="1135" y="367"/>
                    <a:pt x="1135" y="234"/>
                  </a:cubicBezTo>
                  <a:cubicBezTo>
                    <a:pt x="1135" y="100"/>
                    <a:pt x="1035" y="0"/>
                    <a:pt x="868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8169475" y="1616850"/>
              <a:ext cx="28375" cy="11700"/>
            </a:xfrm>
            <a:custGeom>
              <a:avLst/>
              <a:gdLst/>
              <a:ahLst/>
              <a:cxnLst/>
              <a:rect l="l" t="t" r="r" b="b"/>
              <a:pathLst>
                <a:path w="1135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868" y="467"/>
                  </a:lnTo>
                  <a:cubicBezTo>
                    <a:pt x="1035" y="467"/>
                    <a:pt x="1135" y="367"/>
                    <a:pt x="1135" y="234"/>
                  </a:cubicBezTo>
                  <a:cubicBezTo>
                    <a:pt x="1135" y="100"/>
                    <a:pt x="1035" y="0"/>
                    <a:pt x="868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8169475" y="1656875"/>
              <a:ext cx="28375" cy="11700"/>
            </a:xfrm>
            <a:custGeom>
              <a:avLst/>
              <a:gdLst/>
              <a:ahLst/>
              <a:cxnLst/>
              <a:rect l="l" t="t" r="r" b="b"/>
              <a:pathLst>
                <a:path w="1135" h="468" extrusionOk="0">
                  <a:moveTo>
                    <a:pt x="234" y="0"/>
                  </a:moveTo>
                  <a:cubicBezTo>
                    <a:pt x="101" y="0"/>
                    <a:pt x="1" y="101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868" y="467"/>
                  </a:lnTo>
                  <a:cubicBezTo>
                    <a:pt x="1035" y="467"/>
                    <a:pt x="1135" y="367"/>
                    <a:pt x="1135" y="234"/>
                  </a:cubicBezTo>
                  <a:cubicBezTo>
                    <a:pt x="1135" y="101"/>
                    <a:pt x="1035" y="0"/>
                    <a:pt x="868" y="0"/>
                  </a:cubicBezTo>
                  <a:close/>
                </a:path>
              </a:pathLst>
            </a:custGeom>
            <a:solidFill>
              <a:srgbClr val="12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2"/>
            <p:cNvSpPr/>
            <p:nvPr/>
          </p:nvSpPr>
          <p:spPr>
            <a:xfrm>
              <a:off x="8747400" y="1616850"/>
              <a:ext cx="70900" cy="11700"/>
            </a:xfrm>
            <a:custGeom>
              <a:avLst/>
              <a:gdLst/>
              <a:ahLst/>
              <a:cxnLst/>
              <a:rect l="l" t="t" r="r" b="b"/>
              <a:pathLst>
                <a:path w="2836" h="468" extrusionOk="0">
                  <a:moveTo>
                    <a:pt x="267" y="0"/>
                  </a:moveTo>
                  <a:cubicBezTo>
                    <a:pt x="134" y="0"/>
                    <a:pt x="0" y="100"/>
                    <a:pt x="0" y="234"/>
                  </a:cubicBezTo>
                  <a:cubicBezTo>
                    <a:pt x="0" y="367"/>
                    <a:pt x="134" y="467"/>
                    <a:pt x="267" y="467"/>
                  </a:cubicBezTo>
                  <a:lnTo>
                    <a:pt x="2602" y="467"/>
                  </a:lnTo>
                  <a:cubicBezTo>
                    <a:pt x="2736" y="467"/>
                    <a:pt x="2836" y="367"/>
                    <a:pt x="2836" y="234"/>
                  </a:cubicBezTo>
                  <a:cubicBezTo>
                    <a:pt x="2836" y="100"/>
                    <a:pt x="2736" y="0"/>
                    <a:pt x="26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2"/>
            <p:cNvSpPr/>
            <p:nvPr/>
          </p:nvSpPr>
          <p:spPr>
            <a:xfrm>
              <a:off x="8235350" y="1656875"/>
              <a:ext cx="203525" cy="11700"/>
            </a:xfrm>
            <a:custGeom>
              <a:avLst/>
              <a:gdLst/>
              <a:ahLst/>
              <a:cxnLst/>
              <a:rect l="l" t="t" r="r" b="b"/>
              <a:pathLst>
                <a:path w="8141" h="468" extrusionOk="0">
                  <a:moveTo>
                    <a:pt x="234" y="0"/>
                  </a:moveTo>
                  <a:cubicBezTo>
                    <a:pt x="101" y="0"/>
                    <a:pt x="1" y="101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7873" y="467"/>
                  </a:lnTo>
                  <a:cubicBezTo>
                    <a:pt x="8007" y="467"/>
                    <a:pt x="8140" y="367"/>
                    <a:pt x="8140" y="234"/>
                  </a:cubicBezTo>
                  <a:cubicBezTo>
                    <a:pt x="8140" y="101"/>
                    <a:pt x="8007" y="0"/>
                    <a:pt x="7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8502225" y="1708575"/>
              <a:ext cx="229350" cy="12525"/>
            </a:xfrm>
            <a:custGeom>
              <a:avLst/>
              <a:gdLst/>
              <a:ahLst/>
              <a:cxnLst/>
              <a:rect l="l" t="t" r="r" b="b"/>
              <a:pathLst>
                <a:path w="9174" h="501" extrusionOk="0">
                  <a:moveTo>
                    <a:pt x="234" y="1"/>
                  </a:moveTo>
                  <a:cubicBezTo>
                    <a:pt x="100" y="1"/>
                    <a:pt x="0" y="134"/>
                    <a:pt x="0" y="267"/>
                  </a:cubicBezTo>
                  <a:cubicBezTo>
                    <a:pt x="0" y="401"/>
                    <a:pt x="100" y="501"/>
                    <a:pt x="234" y="501"/>
                  </a:cubicBezTo>
                  <a:lnTo>
                    <a:pt x="8940" y="501"/>
                  </a:lnTo>
                  <a:cubicBezTo>
                    <a:pt x="9073" y="501"/>
                    <a:pt x="9173" y="401"/>
                    <a:pt x="9173" y="267"/>
                  </a:cubicBezTo>
                  <a:cubicBezTo>
                    <a:pt x="9173" y="134"/>
                    <a:pt x="9073" y="1"/>
                    <a:pt x="89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8656500" y="1681050"/>
              <a:ext cx="75075" cy="12550"/>
            </a:xfrm>
            <a:custGeom>
              <a:avLst/>
              <a:gdLst/>
              <a:ahLst/>
              <a:cxnLst/>
              <a:rect l="l" t="t" r="r" b="b"/>
              <a:pathLst>
                <a:path w="3003" h="502" extrusionOk="0">
                  <a:moveTo>
                    <a:pt x="267" y="1"/>
                  </a:moveTo>
                  <a:cubicBezTo>
                    <a:pt x="134" y="1"/>
                    <a:pt x="0" y="101"/>
                    <a:pt x="0" y="268"/>
                  </a:cubicBezTo>
                  <a:cubicBezTo>
                    <a:pt x="0" y="401"/>
                    <a:pt x="134" y="501"/>
                    <a:pt x="267" y="501"/>
                  </a:cubicBezTo>
                  <a:lnTo>
                    <a:pt x="2769" y="501"/>
                  </a:lnTo>
                  <a:cubicBezTo>
                    <a:pt x="2902" y="501"/>
                    <a:pt x="3002" y="401"/>
                    <a:pt x="3002" y="268"/>
                  </a:cubicBezTo>
                  <a:cubicBezTo>
                    <a:pt x="3002" y="101"/>
                    <a:pt x="2902" y="1"/>
                    <a:pt x="27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8169475" y="1430875"/>
              <a:ext cx="240200" cy="12550"/>
            </a:xfrm>
            <a:custGeom>
              <a:avLst/>
              <a:gdLst/>
              <a:ahLst/>
              <a:cxnLst/>
              <a:rect l="l" t="t" r="r" b="b"/>
              <a:pathLst>
                <a:path w="9608" h="502" extrusionOk="0">
                  <a:moveTo>
                    <a:pt x="234" y="1"/>
                  </a:moveTo>
                  <a:cubicBezTo>
                    <a:pt x="101" y="1"/>
                    <a:pt x="1" y="101"/>
                    <a:pt x="1" y="234"/>
                  </a:cubicBezTo>
                  <a:cubicBezTo>
                    <a:pt x="1" y="368"/>
                    <a:pt x="101" y="501"/>
                    <a:pt x="234" y="501"/>
                  </a:cubicBezTo>
                  <a:lnTo>
                    <a:pt x="9341" y="501"/>
                  </a:lnTo>
                  <a:cubicBezTo>
                    <a:pt x="9474" y="501"/>
                    <a:pt x="9608" y="368"/>
                    <a:pt x="9608" y="234"/>
                  </a:cubicBezTo>
                  <a:cubicBezTo>
                    <a:pt x="9608" y="101"/>
                    <a:pt x="9474" y="1"/>
                    <a:pt x="93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8169475" y="1821150"/>
              <a:ext cx="387800" cy="11700"/>
            </a:xfrm>
            <a:custGeom>
              <a:avLst/>
              <a:gdLst/>
              <a:ahLst/>
              <a:cxnLst/>
              <a:rect l="l" t="t" r="r" b="b"/>
              <a:pathLst>
                <a:path w="15512" h="468" extrusionOk="0">
                  <a:moveTo>
                    <a:pt x="234" y="1"/>
                  </a:moveTo>
                  <a:cubicBezTo>
                    <a:pt x="101" y="1"/>
                    <a:pt x="1" y="101"/>
                    <a:pt x="1" y="234"/>
                  </a:cubicBezTo>
                  <a:cubicBezTo>
                    <a:pt x="1" y="368"/>
                    <a:pt x="101" y="468"/>
                    <a:pt x="234" y="468"/>
                  </a:cubicBezTo>
                  <a:lnTo>
                    <a:pt x="15278" y="468"/>
                  </a:lnTo>
                  <a:cubicBezTo>
                    <a:pt x="15412" y="468"/>
                    <a:pt x="15512" y="368"/>
                    <a:pt x="15512" y="234"/>
                  </a:cubicBezTo>
                  <a:cubicBezTo>
                    <a:pt x="15512" y="101"/>
                    <a:pt x="15412" y="1"/>
                    <a:pt x="15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2"/>
            <p:cNvSpPr/>
            <p:nvPr/>
          </p:nvSpPr>
          <p:spPr>
            <a:xfrm>
              <a:off x="8522225" y="1749450"/>
              <a:ext cx="115125" cy="11700"/>
            </a:xfrm>
            <a:custGeom>
              <a:avLst/>
              <a:gdLst/>
              <a:ahLst/>
              <a:cxnLst/>
              <a:rect l="l" t="t" r="r" b="b"/>
              <a:pathLst>
                <a:path w="4605" h="468" extrusionOk="0">
                  <a:moveTo>
                    <a:pt x="268" y="0"/>
                  </a:moveTo>
                  <a:cubicBezTo>
                    <a:pt x="134" y="0"/>
                    <a:pt x="1" y="100"/>
                    <a:pt x="1" y="234"/>
                  </a:cubicBezTo>
                  <a:cubicBezTo>
                    <a:pt x="1" y="367"/>
                    <a:pt x="134" y="467"/>
                    <a:pt x="268" y="467"/>
                  </a:cubicBezTo>
                  <a:lnTo>
                    <a:pt x="4371" y="467"/>
                  </a:lnTo>
                  <a:cubicBezTo>
                    <a:pt x="4504" y="467"/>
                    <a:pt x="4604" y="367"/>
                    <a:pt x="4604" y="234"/>
                  </a:cubicBezTo>
                  <a:cubicBezTo>
                    <a:pt x="4604" y="100"/>
                    <a:pt x="4504" y="0"/>
                    <a:pt x="4371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2"/>
            <p:cNvSpPr/>
            <p:nvPr/>
          </p:nvSpPr>
          <p:spPr>
            <a:xfrm>
              <a:off x="8675675" y="1749450"/>
              <a:ext cx="153475" cy="11700"/>
            </a:xfrm>
            <a:custGeom>
              <a:avLst/>
              <a:gdLst/>
              <a:ahLst/>
              <a:cxnLst/>
              <a:rect l="l" t="t" r="r" b="b"/>
              <a:pathLst>
                <a:path w="6139" h="468" extrusionOk="0">
                  <a:moveTo>
                    <a:pt x="234" y="0"/>
                  </a:moveTo>
                  <a:cubicBezTo>
                    <a:pt x="101" y="0"/>
                    <a:pt x="1" y="100"/>
                    <a:pt x="1" y="234"/>
                  </a:cubicBezTo>
                  <a:cubicBezTo>
                    <a:pt x="1" y="367"/>
                    <a:pt x="101" y="467"/>
                    <a:pt x="234" y="467"/>
                  </a:cubicBezTo>
                  <a:lnTo>
                    <a:pt x="5905" y="467"/>
                  </a:lnTo>
                  <a:cubicBezTo>
                    <a:pt x="6038" y="467"/>
                    <a:pt x="6138" y="367"/>
                    <a:pt x="6138" y="234"/>
                  </a:cubicBezTo>
                  <a:cubicBezTo>
                    <a:pt x="6138" y="100"/>
                    <a:pt x="6038" y="0"/>
                    <a:pt x="5905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2"/>
            <p:cNvSpPr/>
            <p:nvPr/>
          </p:nvSpPr>
          <p:spPr>
            <a:xfrm>
              <a:off x="8675675" y="1806150"/>
              <a:ext cx="153475" cy="12525"/>
            </a:xfrm>
            <a:custGeom>
              <a:avLst/>
              <a:gdLst/>
              <a:ahLst/>
              <a:cxnLst/>
              <a:rect l="l" t="t" r="r" b="b"/>
              <a:pathLst>
                <a:path w="6139" h="501" extrusionOk="0">
                  <a:moveTo>
                    <a:pt x="234" y="0"/>
                  </a:moveTo>
                  <a:cubicBezTo>
                    <a:pt x="101" y="0"/>
                    <a:pt x="1" y="134"/>
                    <a:pt x="1" y="267"/>
                  </a:cubicBezTo>
                  <a:cubicBezTo>
                    <a:pt x="1" y="401"/>
                    <a:pt x="101" y="501"/>
                    <a:pt x="234" y="501"/>
                  </a:cubicBezTo>
                  <a:lnTo>
                    <a:pt x="5905" y="501"/>
                  </a:lnTo>
                  <a:cubicBezTo>
                    <a:pt x="6038" y="501"/>
                    <a:pt x="6138" y="401"/>
                    <a:pt x="6138" y="267"/>
                  </a:cubicBezTo>
                  <a:cubicBezTo>
                    <a:pt x="6138" y="134"/>
                    <a:pt x="6038" y="0"/>
                    <a:pt x="5905" y="0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2"/>
            <p:cNvSpPr/>
            <p:nvPr/>
          </p:nvSpPr>
          <p:spPr>
            <a:xfrm>
              <a:off x="8169475" y="1860350"/>
              <a:ext cx="58400" cy="12525"/>
            </a:xfrm>
            <a:custGeom>
              <a:avLst/>
              <a:gdLst/>
              <a:ahLst/>
              <a:cxnLst/>
              <a:rect l="l" t="t" r="r" b="b"/>
              <a:pathLst>
                <a:path w="2336" h="501" extrusionOk="0">
                  <a:moveTo>
                    <a:pt x="234" y="1"/>
                  </a:moveTo>
                  <a:cubicBezTo>
                    <a:pt x="101" y="1"/>
                    <a:pt x="1" y="101"/>
                    <a:pt x="1" y="267"/>
                  </a:cubicBezTo>
                  <a:cubicBezTo>
                    <a:pt x="1" y="401"/>
                    <a:pt x="101" y="501"/>
                    <a:pt x="234" y="501"/>
                  </a:cubicBezTo>
                  <a:lnTo>
                    <a:pt x="2102" y="501"/>
                  </a:lnTo>
                  <a:cubicBezTo>
                    <a:pt x="2236" y="501"/>
                    <a:pt x="2336" y="401"/>
                    <a:pt x="2336" y="267"/>
                  </a:cubicBezTo>
                  <a:cubicBezTo>
                    <a:pt x="2336" y="101"/>
                    <a:pt x="2236" y="1"/>
                    <a:pt x="2102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2"/>
            <p:cNvSpPr/>
            <p:nvPr/>
          </p:nvSpPr>
          <p:spPr>
            <a:xfrm>
              <a:off x="8242875" y="1860350"/>
              <a:ext cx="361100" cy="12525"/>
            </a:xfrm>
            <a:custGeom>
              <a:avLst/>
              <a:gdLst/>
              <a:ahLst/>
              <a:cxnLst/>
              <a:rect l="l" t="t" r="r" b="b"/>
              <a:pathLst>
                <a:path w="14444" h="501" extrusionOk="0">
                  <a:moveTo>
                    <a:pt x="267" y="1"/>
                  </a:moveTo>
                  <a:cubicBezTo>
                    <a:pt x="134" y="1"/>
                    <a:pt x="0" y="101"/>
                    <a:pt x="0" y="267"/>
                  </a:cubicBezTo>
                  <a:cubicBezTo>
                    <a:pt x="0" y="401"/>
                    <a:pt x="134" y="501"/>
                    <a:pt x="267" y="501"/>
                  </a:cubicBezTo>
                  <a:lnTo>
                    <a:pt x="14210" y="501"/>
                  </a:lnTo>
                  <a:cubicBezTo>
                    <a:pt x="14344" y="501"/>
                    <a:pt x="14444" y="401"/>
                    <a:pt x="14444" y="267"/>
                  </a:cubicBezTo>
                  <a:cubicBezTo>
                    <a:pt x="14444" y="101"/>
                    <a:pt x="14344" y="1"/>
                    <a:pt x="14210" y="1"/>
                  </a:cubicBezTo>
                  <a:close/>
                </a:path>
              </a:pathLst>
            </a:custGeom>
            <a:solidFill>
              <a:srgbClr val="12D7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3" name="Google Shape;463;p22"/>
          <p:cNvSpPr txBox="1">
            <a:spLocks noGrp="1"/>
          </p:cNvSpPr>
          <p:nvPr>
            <p:ph type="ctrTitle"/>
          </p:nvPr>
        </p:nvSpPr>
        <p:spPr>
          <a:xfrm>
            <a:off x="1887750" y="611725"/>
            <a:ext cx="5368500" cy="86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64" name="Google Shape;464;p22"/>
          <p:cNvSpPr txBox="1">
            <a:spLocks noGrp="1"/>
          </p:cNvSpPr>
          <p:nvPr>
            <p:ph type="subTitle" idx="1"/>
          </p:nvPr>
        </p:nvSpPr>
        <p:spPr>
          <a:xfrm>
            <a:off x="3044675" y="2305050"/>
            <a:ext cx="3054900" cy="101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65" name="Google Shape;465;p22"/>
          <p:cNvSpPr txBox="1"/>
          <p:nvPr/>
        </p:nvSpPr>
        <p:spPr>
          <a:xfrm>
            <a:off x="2228550" y="4151400"/>
            <a:ext cx="46869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CREDITS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This presentation template was created by</a:t>
            </a:r>
            <a:r>
              <a:rPr lang="en" sz="12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200" b="1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2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7" name="Google Shape;467;p23"/>
          <p:cNvGrpSpPr/>
          <p:nvPr/>
        </p:nvGrpSpPr>
        <p:grpSpPr>
          <a:xfrm>
            <a:off x="0" y="4569046"/>
            <a:ext cx="1022509" cy="572747"/>
            <a:chOff x="-77" y="3784091"/>
            <a:chExt cx="2423582" cy="1357541"/>
          </a:xfrm>
        </p:grpSpPr>
        <p:sp>
          <p:nvSpPr>
            <p:cNvPr id="468" name="Google Shape;468;p23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3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3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3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3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3" name="Google Shape;473;p23"/>
          <p:cNvGrpSpPr/>
          <p:nvPr/>
        </p:nvGrpSpPr>
        <p:grpSpPr>
          <a:xfrm rot="10800000">
            <a:off x="8121500" y="-4"/>
            <a:ext cx="1022509" cy="572747"/>
            <a:chOff x="-77" y="3784091"/>
            <a:chExt cx="2423582" cy="1357541"/>
          </a:xfrm>
        </p:grpSpPr>
        <p:sp>
          <p:nvSpPr>
            <p:cNvPr id="474" name="Google Shape;474;p23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3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3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 flipH="1">
            <a:off x="8121500" y="4569896"/>
            <a:ext cx="1022509" cy="572747"/>
            <a:chOff x="-77" y="3784091"/>
            <a:chExt cx="2423582" cy="1357541"/>
          </a:xfrm>
        </p:grpSpPr>
        <p:sp>
          <p:nvSpPr>
            <p:cNvPr id="480" name="Google Shape;480;p23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3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3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3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3"/>
          <p:cNvGrpSpPr/>
          <p:nvPr/>
        </p:nvGrpSpPr>
        <p:grpSpPr>
          <a:xfrm rot="10800000" flipH="1">
            <a:off x="0" y="846"/>
            <a:ext cx="1022509" cy="572747"/>
            <a:chOff x="-77" y="3784091"/>
            <a:chExt cx="2423582" cy="1357541"/>
          </a:xfrm>
        </p:grpSpPr>
        <p:sp>
          <p:nvSpPr>
            <p:cNvPr id="486" name="Google Shape;486;p23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3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3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24"/>
          <p:cNvGrpSpPr/>
          <p:nvPr/>
        </p:nvGrpSpPr>
        <p:grpSpPr>
          <a:xfrm rot="5400000" flipH="1">
            <a:off x="-533027" y="3252941"/>
            <a:ext cx="2423582" cy="1357541"/>
            <a:chOff x="-77" y="3784091"/>
            <a:chExt cx="2423582" cy="1357541"/>
          </a:xfrm>
        </p:grpSpPr>
        <p:sp>
          <p:nvSpPr>
            <p:cNvPr id="493" name="Google Shape;493;p24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4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4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4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4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8" name="Google Shape;498;p24"/>
          <p:cNvGrpSpPr/>
          <p:nvPr/>
        </p:nvGrpSpPr>
        <p:grpSpPr>
          <a:xfrm rot="-5400000" flipH="1">
            <a:off x="7253448" y="533016"/>
            <a:ext cx="2423582" cy="1357541"/>
            <a:chOff x="-77" y="3784091"/>
            <a:chExt cx="2423582" cy="1357541"/>
          </a:xfrm>
        </p:grpSpPr>
        <p:sp>
          <p:nvSpPr>
            <p:cNvPr id="499" name="Google Shape;499;p24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4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4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4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4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216900" y="1653325"/>
            <a:ext cx="1599000" cy="1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72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16900" y="2879675"/>
            <a:ext cx="2622000" cy="61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Raleway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grpSp>
        <p:nvGrpSpPr>
          <p:cNvPr id="14" name="Google Shape;14;p3"/>
          <p:cNvGrpSpPr/>
          <p:nvPr/>
        </p:nvGrpSpPr>
        <p:grpSpPr>
          <a:xfrm>
            <a:off x="2598300" y="1013625"/>
            <a:ext cx="95400" cy="3116250"/>
            <a:chOff x="4524300" y="1013625"/>
            <a:chExt cx="95400" cy="3116250"/>
          </a:xfrm>
        </p:grpSpPr>
        <p:sp>
          <p:nvSpPr>
            <p:cNvPr id="15" name="Google Shape;15;p3"/>
            <p:cNvSpPr/>
            <p:nvPr/>
          </p:nvSpPr>
          <p:spPr>
            <a:xfrm>
              <a:off x="4524300" y="1013625"/>
              <a:ext cx="95400" cy="1038300"/>
            </a:xfrm>
            <a:prstGeom prst="rect">
              <a:avLst/>
            </a:prstGeom>
            <a:solidFill>
              <a:srgbClr val="C8AEF8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4524300" y="1534125"/>
              <a:ext cx="95400" cy="1038300"/>
            </a:xfrm>
            <a:prstGeom prst="rect">
              <a:avLst/>
            </a:prstGeom>
            <a:solidFill>
              <a:srgbClr val="878FFF">
                <a:alpha val="73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4524300" y="2053275"/>
              <a:ext cx="95400" cy="1038300"/>
            </a:xfrm>
            <a:prstGeom prst="rect">
              <a:avLst/>
            </a:prstGeom>
            <a:solidFill>
              <a:srgbClr val="9154F8">
                <a:alpha val="53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4524300" y="2565875"/>
              <a:ext cx="95400" cy="1038300"/>
            </a:xfrm>
            <a:prstGeom prst="rect">
              <a:avLst/>
            </a:prstGeom>
            <a:solidFill>
              <a:srgbClr val="35C2DF">
                <a:alpha val="7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4524300" y="3091575"/>
              <a:ext cx="95400" cy="1038300"/>
            </a:xfrm>
            <a:prstGeom prst="rect">
              <a:avLst/>
            </a:prstGeom>
            <a:solidFill>
              <a:srgbClr val="CA7BEB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4524300" y="3610723"/>
              <a:ext cx="95400" cy="519000"/>
            </a:xfrm>
            <a:prstGeom prst="rect">
              <a:avLst/>
            </a:prstGeom>
            <a:solidFill>
              <a:srgbClr val="972CB4">
                <a:alpha val="743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20000" y="1104850"/>
            <a:ext cx="7890600" cy="31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Char char="■"/>
              <a:defRPr sz="1200"/>
            </a:lvl9pPr>
          </a:lstStyle>
          <a:p>
            <a:endParaRPr/>
          </a:p>
        </p:txBody>
      </p:sp>
      <p:grpSp>
        <p:nvGrpSpPr>
          <p:cNvPr id="24" name="Google Shape;24;p4"/>
          <p:cNvGrpSpPr/>
          <p:nvPr/>
        </p:nvGrpSpPr>
        <p:grpSpPr>
          <a:xfrm>
            <a:off x="0" y="4569046"/>
            <a:ext cx="1022509" cy="572747"/>
            <a:chOff x="-77" y="3784091"/>
            <a:chExt cx="2423582" cy="1357541"/>
          </a:xfrm>
        </p:grpSpPr>
        <p:sp>
          <p:nvSpPr>
            <p:cNvPr id="25" name="Google Shape;25;p4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4"/>
          <p:cNvGrpSpPr/>
          <p:nvPr/>
        </p:nvGrpSpPr>
        <p:grpSpPr>
          <a:xfrm rot="10800000">
            <a:off x="8121500" y="-4"/>
            <a:ext cx="1022509" cy="572747"/>
            <a:chOff x="-77" y="3784091"/>
            <a:chExt cx="2423582" cy="1357541"/>
          </a:xfrm>
        </p:grpSpPr>
        <p:sp>
          <p:nvSpPr>
            <p:cNvPr id="31" name="Google Shape;31;p4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5162060" y="2286734"/>
            <a:ext cx="214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5162065" y="2821334"/>
            <a:ext cx="2145300" cy="10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1836640" y="2821334"/>
            <a:ext cx="2145300" cy="10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 idx="3"/>
          </p:nvPr>
        </p:nvSpPr>
        <p:spPr>
          <a:xfrm>
            <a:off x="1836635" y="2286734"/>
            <a:ext cx="214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 idx="4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2" name="Google Shape;42;p5"/>
          <p:cNvGrpSpPr/>
          <p:nvPr/>
        </p:nvGrpSpPr>
        <p:grpSpPr>
          <a:xfrm>
            <a:off x="0" y="4569046"/>
            <a:ext cx="1022509" cy="572747"/>
            <a:chOff x="-77" y="3784091"/>
            <a:chExt cx="2423582" cy="1357541"/>
          </a:xfrm>
        </p:grpSpPr>
        <p:sp>
          <p:nvSpPr>
            <p:cNvPr id="43" name="Google Shape;43;p5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5"/>
          <p:cNvGrpSpPr/>
          <p:nvPr/>
        </p:nvGrpSpPr>
        <p:grpSpPr>
          <a:xfrm flipH="1">
            <a:off x="8121500" y="4569046"/>
            <a:ext cx="1022509" cy="572747"/>
            <a:chOff x="-77" y="3784091"/>
            <a:chExt cx="2423582" cy="1357541"/>
          </a:xfrm>
        </p:grpSpPr>
        <p:sp>
          <p:nvSpPr>
            <p:cNvPr id="49" name="Google Shape;49;p5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5"/>
          <p:cNvGrpSpPr/>
          <p:nvPr/>
        </p:nvGrpSpPr>
        <p:grpSpPr>
          <a:xfrm>
            <a:off x="4524300" y="1242225"/>
            <a:ext cx="95400" cy="3116250"/>
            <a:chOff x="4524300" y="1013625"/>
            <a:chExt cx="95400" cy="3116250"/>
          </a:xfrm>
        </p:grpSpPr>
        <p:sp>
          <p:nvSpPr>
            <p:cNvPr id="55" name="Google Shape;55;p5"/>
            <p:cNvSpPr/>
            <p:nvPr/>
          </p:nvSpPr>
          <p:spPr>
            <a:xfrm>
              <a:off x="4524300" y="1013625"/>
              <a:ext cx="95400" cy="1038300"/>
            </a:xfrm>
            <a:prstGeom prst="rect">
              <a:avLst/>
            </a:prstGeom>
            <a:solidFill>
              <a:srgbClr val="C8AEF8">
                <a:alpha val="58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4524300" y="1534125"/>
              <a:ext cx="95400" cy="1038300"/>
            </a:xfrm>
            <a:prstGeom prst="rect">
              <a:avLst/>
            </a:prstGeom>
            <a:solidFill>
              <a:srgbClr val="878FFF">
                <a:alpha val="73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4524300" y="2053275"/>
              <a:ext cx="95400" cy="1038300"/>
            </a:xfrm>
            <a:prstGeom prst="rect">
              <a:avLst/>
            </a:prstGeom>
            <a:solidFill>
              <a:srgbClr val="9154F8">
                <a:alpha val="53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4524300" y="2565875"/>
              <a:ext cx="95400" cy="1038300"/>
            </a:xfrm>
            <a:prstGeom prst="rect">
              <a:avLst/>
            </a:prstGeom>
            <a:solidFill>
              <a:srgbClr val="35C2DF">
                <a:alpha val="7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4524300" y="3091575"/>
              <a:ext cx="95400" cy="1038300"/>
            </a:xfrm>
            <a:prstGeom prst="rect">
              <a:avLst/>
            </a:prstGeom>
            <a:solidFill>
              <a:srgbClr val="CA7BEB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4524300" y="3610723"/>
              <a:ext cx="95400" cy="519000"/>
            </a:xfrm>
            <a:prstGeom prst="rect">
              <a:avLst/>
            </a:prstGeom>
            <a:solidFill>
              <a:srgbClr val="972CB4">
                <a:alpha val="743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3" name="Google Shape;63;p6"/>
          <p:cNvGrpSpPr/>
          <p:nvPr/>
        </p:nvGrpSpPr>
        <p:grpSpPr>
          <a:xfrm>
            <a:off x="0" y="4569046"/>
            <a:ext cx="1022509" cy="572747"/>
            <a:chOff x="-77" y="3784091"/>
            <a:chExt cx="2423582" cy="1357541"/>
          </a:xfrm>
        </p:grpSpPr>
        <p:sp>
          <p:nvSpPr>
            <p:cNvPr id="64" name="Google Shape;64;p6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6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6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69;p6"/>
          <p:cNvGrpSpPr/>
          <p:nvPr/>
        </p:nvGrpSpPr>
        <p:grpSpPr>
          <a:xfrm rot="10800000">
            <a:off x="8121500" y="-4"/>
            <a:ext cx="1022509" cy="572747"/>
            <a:chOff x="-77" y="3784091"/>
            <a:chExt cx="2423582" cy="1357541"/>
          </a:xfrm>
        </p:grpSpPr>
        <p:sp>
          <p:nvSpPr>
            <p:cNvPr id="70" name="Google Shape;70;p6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 txBox="1">
            <a:spLocks noGrp="1"/>
          </p:cNvSpPr>
          <p:nvPr>
            <p:ph type="title"/>
          </p:nvPr>
        </p:nvSpPr>
        <p:spPr>
          <a:xfrm>
            <a:off x="2235000" y="1340850"/>
            <a:ext cx="4674000" cy="246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8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87" name="Google Shape;87;p8"/>
          <p:cNvGrpSpPr/>
          <p:nvPr/>
        </p:nvGrpSpPr>
        <p:grpSpPr>
          <a:xfrm>
            <a:off x="-77" y="3784091"/>
            <a:ext cx="2423582" cy="1357541"/>
            <a:chOff x="-77" y="3784091"/>
            <a:chExt cx="2423582" cy="1357541"/>
          </a:xfrm>
        </p:grpSpPr>
        <p:sp>
          <p:nvSpPr>
            <p:cNvPr id="88" name="Google Shape;88;p8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" name="Google Shape;93;p8"/>
          <p:cNvGrpSpPr/>
          <p:nvPr/>
        </p:nvGrpSpPr>
        <p:grpSpPr>
          <a:xfrm rot="10800000">
            <a:off x="6720423" y="-9"/>
            <a:ext cx="2423582" cy="1357541"/>
            <a:chOff x="-77" y="3784091"/>
            <a:chExt cx="2423582" cy="1357541"/>
          </a:xfrm>
        </p:grpSpPr>
        <p:sp>
          <p:nvSpPr>
            <p:cNvPr id="94" name="Google Shape;94;p8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8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8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8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8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title"/>
          </p:nvPr>
        </p:nvSpPr>
        <p:spPr>
          <a:xfrm>
            <a:off x="1552575" y="531500"/>
            <a:ext cx="4714800" cy="15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"/>
          <p:cNvSpPr txBox="1">
            <a:spLocks noGrp="1"/>
          </p:cNvSpPr>
          <p:nvPr>
            <p:ph type="title" hasCustomPrompt="1"/>
          </p:nvPr>
        </p:nvSpPr>
        <p:spPr>
          <a:xfrm>
            <a:off x="1903250" y="1834838"/>
            <a:ext cx="5337600" cy="11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4" name="Google Shape;114;p11"/>
          <p:cNvSpPr txBox="1">
            <a:spLocks noGrp="1"/>
          </p:cNvSpPr>
          <p:nvPr>
            <p:ph type="body" idx="1"/>
          </p:nvPr>
        </p:nvSpPr>
        <p:spPr>
          <a:xfrm>
            <a:off x="2524200" y="2955575"/>
            <a:ext cx="4095600" cy="3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15" name="Google Shape;115;p11"/>
          <p:cNvGrpSpPr/>
          <p:nvPr/>
        </p:nvGrpSpPr>
        <p:grpSpPr>
          <a:xfrm flipH="1">
            <a:off x="6720423" y="3784091"/>
            <a:ext cx="2423582" cy="1357541"/>
            <a:chOff x="-77" y="3784091"/>
            <a:chExt cx="2423582" cy="1357541"/>
          </a:xfrm>
        </p:grpSpPr>
        <p:sp>
          <p:nvSpPr>
            <p:cNvPr id="116" name="Google Shape;116;p11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1;p11"/>
          <p:cNvGrpSpPr/>
          <p:nvPr/>
        </p:nvGrpSpPr>
        <p:grpSpPr>
          <a:xfrm rot="10800000" flipH="1">
            <a:off x="-77" y="-9"/>
            <a:ext cx="2423582" cy="1357541"/>
            <a:chOff x="-77" y="3784091"/>
            <a:chExt cx="2423582" cy="1357541"/>
          </a:xfrm>
        </p:grpSpPr>
        <p:sp>
          <p:nvSpPr>
            <p:cNvPr id="122" name="Google Shape;122;p11"/>
            <p:cNvSpPr/>
            <p:nvPr/>
          </p:nvSpPr>
          <p:spPr>
            <a:xfrm>
              <a:off x="-77" y="4201246"/>
              <a:ext cx="1609391" cy="940370"/>
            </a:xfrm>
            <a:custGeom>
              <a:avLst/>
              <a:gdLst/>
              <a:ahLst/>
              <a:cxnLst/>
              <a:rect l="l" t="t" r="r" b="b"/>
              <a:pathLst>
                <a:path w="33428" h="19530" extrusionOk="0">
                  <a:moveTo>
                    <a:pt x="5225" y="0"/>
                  </a:moveTo>
                  <a:cubicBezTo>
                    <a:pt x="1904" y="5740"/>
                    <a:pt x="1" y="12412"/>
                    <a:pt x="1" y="19529"/>
                  </a:cubicBezTo>
                  <a:lnTo>
                    <a:pt x="32555" y="19529"/>
                  </a:lnTo>
                  <a:cubicBezTo>
                    <a:pt x="32555" y="18340"/>
                    <a:pt x="32873" y="17229"/>
                    <a:pt x="33428" y="16278"/>
                  </a:cubicBezTo>
                  <a:lnTo>
                    <a:pt x="5225" y="0"/>
                  </a:lnTo>
                  <a:close/>
                </a:path>
              </a:pathLst>
            </a:custGeom>
            <a:solidFill>
              <a:srgbClr val="C8ACFD">
                <a:alpha val="57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313483" y="3784091"/>
              <a:ext cx="1410360" cy="1357541"/>
            </a:xfrm>
            <a:custGeom>
              <a:avLst/>
              <a:gdLst/>
              <a:ahLst/>
              <a:cxnLst/>
              <a:rect l="l" t="t" r="r" b="b"/>
              <a:pathLst>
                <a:path w="29294" h="28194" extrusionOk="0">
                  <a:moveTo>
                    <a:pt x="16268" y="0"/>
                  </a:moveTo>
                  <a:cubicBezTo>
                    <a:pt x="6543" y="5631"/>
                    <a:pt x="0" y="16148"/>
                    <a:pt x="0" y="28193"/>
                  </a:cubicBezTo>
                  <a:lnTo>
                    <a:pt x="26042" y="28193"/>
                  </a:lnTo>
                  <a:cubicBezTo>
                    <a:pt x="26042" y="25784"/>
                    <a:pt x="27351" y="23682"/>
                    <a:pt x="29294" y="22552"/>
                  </a:cubicBezTo>
                  <a:lnTo>
                    <a:pt x="16268" y="0"/>
                  </a:lnTo>
                  <a:close/>
                </a:path>
              </a:pathLst>
            </a:custGeom>
            <a:solidFill>
              <a:srgbClr val="878FFF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626560" y="3887658"/>
              <a:ext cx="1253840" cy="1253970"/>
            </a:xfrm>
            <a:custGeom>
              <a:avLst/>
              <a:gdLst/>
              <a:ahLst/>
              <a:cxnLst/>
              <a:rect l="l" t="t" r="r" b="b"/>
              <a:pathLst>
                <a:path w="26043" h="26043" extrusionOk="0">
                  <a:moveTo>
                    <a:pt x="26042" y="0"/>
                  </a:moveTo>
                  <a:cubicBezTo>
                    <a:pt x="11658" y="0"/>
                    <a:pt x="0" y="11658"/>
                    <a:pt x="0" y="26042"/>
                  </a:cubicBezTo>
                  <a:lnTo>
                    <a:pt x="19539" y="26042"/>
                  </a:lnTo>
                  <a:cubicBezTo>
                    <a:pt x="19539" y="22443"/>
                    <a:pt x="22454" y="19529"/>
                    <a:pt x="26042" y="19529"/>
                  </a:cubicBezTo>
                  <a:lnTo>
                    <a:pt x="26042" y="0"/>
                  </a:lnTo>
                  <a:close/>
                </a:path>
              </a:pathLst>
            </a:custGeom>
            <a:solidFill>
              <a:srgbClr val="9154F8">
                <a:alpha val="46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940119" y="4201246"/>
              <a:ext cx="1410360" cy="940370"/>
            </a:xfrm>
            <a:custGeom>
              <a:avLst/>
              <a:gdLst/>
              <a:ahLst/>
              <a:cxnLst/>
              <a:rect l="l" t="t" r="r" b="b"/>
              <a:pathLst>
                <a:path w="29294" h="19530" extrusionOk="0">
                  <a:moveTo>
                    <a:pt x="19529" y="0"/>
                  </a:moveTo>
                  <a:cubicBezTo>
                    <a:pt x="8744" y="0"/>
                    <a:pt x="1" y="8744"/>
                    <a:pt x="1" y="19529"/>
                  </a:cubicBezTo>
                  <a:lnTo>
                    <a:pt x="13026" y="19529"/>
                  </a:lnTo>
                  <a:cubicBezTo>
                    <a:pt x="13026" y="15930"/>
                    <a:pt x="15941" y="13016"/>
                    <a:pt x="19529" y="13016"/>
                  </a:cubicBezTo>
                  <a:cubicBezTo>
                    <a:pt x="20719" y="13016"/>
                    <a:pt x="21829" y="13344"/>
                    <a:pt x="22790" y="13888"/>
                  </a:cubicBezTo>
                  <a:lnTo>
                    <a:pt x="29293" y="2618"/>
                  </a:lnTo>
                  <a:cubicBezTo>
                    <a:pt x="26429" y="952"/>
                    <a:pt x="23088" y="0"/>
                    <a:pt x="19529" y="0"/>
                  </a:cubicBezTo>
                  <a:close/>
                </a:path>
              </a:pathLst>
            </a:custGeom>
            <a:solidFill>
              <a:srgbClr val="35C2DF">
                <a:alpha val="49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1253678" y="4514786"/>
              <a:ext cx="1169827" cy="626817"/>
            </a:xfrm>
            <a:custGeom>
              <a:avLst/>
              <a:gdLst/>
              <a:ahLst/>
              <a:cxnLst/>
              <a:rect l="l" t="t" r="r" b="b"/>
              <a:pathLst>
                <a:path w="24298" h="13018" extrusionOk="0">
                  <a:moveTo>
                    <a:pt x="13016" y="1"/>
                  </a:moveTo>
                  <a:cubicBezTo>
                    <a:pt x="5829" y="1"/>
                    <a:pt x="0" y="5830"/>
                    <a:pt x="0" y="13017"/>
                  </a:cubicBezTo>
                  <a:lnTo>
                    <a:pt x="6513" y="13017"/>
                  </a:lnTo>
                  <a:cubicBezTo>
                    <a:pt x="6513" y="9418"/>
                    <a:pt x="9428" y="6504"/>
                    <a:pt x="13016" y="6504"/>
                  </a:cubicBezTo>
                  <a:cubicBezTo>
                    <a:pt x="15425" y="6504"/>
                    <a:pt x="17526" y="7823"/>
                    <a:pt x="18657" y="9766"/>
                  </a:cubicBezTo>
                  <a:lnTo>
                    <a:pt x="24297" y="6504"/>
                  </a:lnTo>
                  <a:cubicBezTo>
                    <a:pt x="22047" y="2618"/>
                    <a:pt x="17834" y="1"/>
                    <a:pt x="13016" y="1"/>
                  </a:cubicBezTo>
                  <a:close/>
                </a:path>
              </a:pathLst>
            </a:custGeom>
            <a:solidFill>
              <a:srgbClr val="CA7BEB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6" r:id="rId7"/>
    <p:sldLayoutId id="2147483657" r:id="rId8"/>
    <p:sldLayoutId id="2147483658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8" r:id="rId16"/>
    <p:sldLayoutId id="2147483669" r:id="rId17"/>
    <p:sldLayoutId id="2147483670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 pos="454">
          <p15:clr>
            <a:srgbClr val="EA4335"/>
          </p15:clr>
        </p15:guide>
        <p15:guide id="4" pos="5306">
          <p15:clr>
            <a:srgbClr val="EA4335"/>
          </p15:clr>
        </p15:guide>
        <p15:guide id="5" orient="horz" pos="340">
          <p15:clr>
            <a:srgbClr val="EA4335"/>
          </p15:clr>
        </p15:guide>
        <p15:guide id="6" orient="horz" pos="2878">
          <p15:clr>
            <a:srgbClr val="EA4335"/>
          </p15:clr>
        </p15:guide>
        <p15:guide id="7" pos="1667">
          <p15:clr>
            <a:srgbClr val="EA4335"/>
          </p15:clr>
        </p15:guide>
        <p15:guide id="8" pos="409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5"/>
          <p:cNvSpPr txBox="1">
            <a:spLocks noGrp="1"/>
          </p:cNvSpPr>
          <p:nvPr>
            <p:ph type="ctrTitle"/>
          </p:nvPr>
        </p:nvSpPr>
        <p:spPr>
          <a:xfrm>
            <a:off x="720000" y="903413"/>
            <a:ext cx="4079700" cy="26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Giới thiệu nền tảng số Tây Ninh </a:t>
            </a:r>
            <a:br>
              <a:rPr lang="en" sz="3800"/>
            </a:br>
            <a:r>
              <a:rPr lang="en" sz="5400" b="1">
                <a:solidFill>
                  <a:srgbClr val="E06666"/>
                </a:solidFill>
              </a:rPr>
              <a:t>Cửa hàng </a:t>
            </a:r>
            <a:r>
              <a:rPr lang="en" sz="5400" b="1">
                <a:solidFill>
                  <a:srgbClr val="93C47D"/>
                </a:solidFill>
              </a:rPr>
              <a:t>4.0</a:t>
            </a:r>
            <a:endParaRPr sz="5400" b="1">
              <a:solidFill>
                <a:srgbClr val="93C47D"/>
              </a:solidFill>
            </a:endParaRPr>
          </a:p>
        </p:txBody>
      </p:sp>
      <p:sp>
        <p:nvSpPr>
          <p:cNvPr id="509" name="Google Shape;509;p25"/>
          <p:cNvSpPr txBox="1">
            <a:spLocks noGrp="1"/>
          </p:cNvSpPr>
          <p:nvPr>
            <p:ph type="subTitle" idx="1"/>
          </p:nvPr>
        </p:nvSpPr>
        <p:spPr>
          <a:xfrm>
            <a:off x="720000" y="3500588"/>
            <a:ext cx="4448574" cy="7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Đàm Hải Đăng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Trung tâm Giám sát điều hành – Sở TTTT</a:t>
            </a:r>
            <a:endParaRPr/>
          </a:p>
        </p:txBody>
      </p:sp>
      <p:sp>
        <p:nvSpPr>
          <p:cNvPr id="510" name="Google Shape;510;p25"/>
          <p:cNvSpPr/>
          <p:nvPr/>
        </p:nvSpPr>
        <p:spPr>
          <a:xfrm>
            <a:off x="5827391" y="2727835"/>
            <a:ext cx="2584558" cy="1618980"/>
          </a:xfrm>
          <a:custGeom>
            <a:avLst/>
            <a:gdLst/>
            <a:ahLst/>
            <a:cxnLst/>
            <a:rect l="l" t="t" r="r" b="b"/>
            <a:pathLst>
              <a:path w="98572" h="61746" extrusionOk="0">
                <a:moveTo>
                  <a:pt x="5705" y="1"/>
                </a:moveTo>
                <a:cubicBezTo>
                  <a:pt x="2569" y="1"/>
                  <a:pt x="1" y="2536"/>
                  <a:pt x="1" y="5672"/>
                </a:cubicBezTo>
                <a:lnTo>
                  <a:pt x="1" y="56074"/>
                </a:lnTo>
                <a:cubicBezTo>
                  <a:pt x="1" y="59210"/>
                  <a:pt x="2569" y="61745"/>
                  <a:pt x="5705" y="61745"/>
                </a:cubicBezTo>
                <a:lnTo>
                  <a:pt x="92867" y="61745"/>
                </a:lnTo>
                <a:cubicBezTo>
                  <a:pt x="96003" y="61745"/>
                  <a:pt x="98571" y="59210"/>
                  <a:pt x="98571" y="56074"/>
                </a:cubicBezTo>
                <a:lnTo>
                  <a:pt x="98571" y="5672"/>
                </a:lnTo>
                <a:cubicBezTo>
                  <a:pt x="98571" y="2536"/>
                  <a:pt x="96003" y="1"/>
                  <a:pt x="92867" y="1"/>
                </a:cubicBezTo>
                <a:close/>
              </a:path>
            </a:pathLst>
          </a:custGeom>
          <a:solidFill>
            <a:srgbClr val="D0D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5"/>
          <p:cNvSpPr/>
          <p:nvPr/>
        </p:nvSpPr>
        <p:spPr>
          <a:xfrm>
            <a:off x="6036442" y="2901883"/>
            <a:ext cx="2166454" cy="938519"/>
          </a:xfrm>
          <a:custGeom>
            <a:avLst/>
            <a:gdLst/>
            <a:ahLst/>
            <a:cxnLst/>
            <a:rect l="l" t="t" r="r" b="b"/>
            <a:pathLst>
              <a:path w="82626" h="35794" extrusionOk="0">
                <a:moveTo>
                  <a:pt x="2002" y="1"/>
                </a:moveTo>
                <a:cubicBezTo>
                  <a:pt x="901" y="1"/>
                  <a:pt x="0" y="868"/>
                  <a:pt x="0" y="2002"/>
                </a:cubicBezTo>
                <a:lnTo>
                  <a:pt x="0" y="33792"/>
                </a:lnTo>
                <a:cubicBezTo>
                  <a:pt x="0" y="34893"/>
                  <a:pt x="901" y="35793"/>
                  <a:pt x="2002" y="35793"/>
                </a:cubicBezTo>
                <a:lnTo>
                  <a:pt x="80624" y="35793"/>
                </a:lnTo>
                <a:cubicBezTo>
                  <a:pt x="81725" y="35793"/>
                  <a:pt x="82626" y="34893"/>
                  <a:pt x="82626" y="33792"/>
                </a:cubicBezTo>
                <a:lnTo>
                  <a:pt x="82626" y="2002"/>
                </a:lnTo>
                <a:cubicBezTo>
                  <a:pt x="82626" y="868"/>
                  <a:pt x="81725" y="1"/>
                  <a:pt x="80624" y="1"/>
                </a:cubicBezTo>
                <a:close/>
              </a:path>
            </a:pathLst>
          </a:custGeom>
          <a:solidFill>
            <a:srgbClr val="BEC0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25"/>
          <p:cNvSpPr/>
          <p:nvPr/>
        </p:nvSpPr>
        <p:spPr>
          <a:xfrm>
            <a:off x="6804345" y="3515875"/>
            <a:ext cx="125987" cy="13162"/>
          </a:xfrm>
          <a:custGeom>
            <a:avLst/>
            <a:gdLst/>
            <a:ahLst/>
            <a:cxnLst/>
            <a:rect l="l" t="t" r="r" b="b"/>
            <a:pathLst>
              <a:path w="4805" h="502" extrusionOk="0">
                <a:moveTo>
                  <a:pt x="401" y="1"/>
                </a:moveTo>
                <a:cubicBezTo>
                  <a:pt x="168" y="1"/>
                  <a:pt x="1" y="168"/>
                  <a:pt x="1" y="401"/>
                </a:cubicBezTo>
                <a:lnTo>
                  <a:pt x="1" y="501"/>
                </a:lnTo>
                <a:cubicBezTo>
                  <a:pt x="1" y="268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04" y="268"/>
                  <a:pt x="4804" y="501"/>
                </a:cubicBezTo>
                <a:lnTo>
                  <a:pt x="4804" y="401"/>
                </a:lnTo>
                <a:cubicBezTo>
                  <a:pt x="4804" y="168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25"/>
          <p:cNvSpPr/>
          <p:nvPr/>
        </p:nvSpPr>
        <p:spPr>
          <a:xfrm>
            <a:off x="6804345" y="3204513"/>
            <a:ext cx="125987" cy="13136"/>
          </a:xfrm>
          <a:custGeom>
            <a:avLst/>
            <a:gdLst/>
            <a:ahLst/>
            <a:cxnLst/>
            <a:rect l="l" t="t" r="r" b="b"/>
            <a:pathLst>
              <a:path w="4805" h="501" extrusionOk="0">
                <a:moveTo>
                  <a:pt x="401" y="1"/>
                </a:moveTo>
                <a:cubicBezTo>
                  <a:pt x="168" y="1"/>
                  <a:pt x="1" y="201"/>
                  <a:pt x="1" y="401"/>
                </a:cubicBezTo>
                <a:lnTo>
                  <a:pt x="1" y="501"/>
                </a:lnTo>
                <a:cubicBezTo>
                  <a:pt x="1" y="267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04" y="267"/>
                  <a:pt x="4804" y="501"/>
                </a:cubicBezTo>
                <a:lnTo>
                  <a:pt x="4804" y="401"/>
                </a:lnTo>
                <a:cubicBezTo>
                  <a:pt x="4804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25"/>
          <p:cNvSpPr/>
          <p:nvPr/>
        </p:nvSpPr>
        <p:spPr>
          <a:xfrm>
            <a:off x="6804345" y="3061064"/>
            <a:ext cx="125987" cy="13162"/>
          </a:xfrm>
          <a:custGeom>
            <a:avLst/>
            <a:gdLst/>
            <a:ahLst/>
            <a:cxnLst/>
            <a:rect l="l" t="t" r="r" b="b"/>
            <a:pathLst>
              <a:path w="4805" h="502" extrusionOk="0">
                <a:moveTo>
                  <a:pt x="401" y="1"/>
                </a:moveTo>
                <a:cubicBezTo>
                  <a:pt x="168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04" y="268"/>
                  <a:pt x="4804" y="501"/>
                </a:cubicBezTo>
                <a:lnTo>
                  <a:pt x="4804" y="435"/>
                </a:lnTo>
                <a:cubicBezTo>
                  <a:pt x="4804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25"/>
          <p:cNvSpPr/>
          <p:nvPr/>
        </p:nvSpPr>
        <p:spPr>
          <a:xfrm>
            <a:off x="6804345" y="3360207"/>
            <a:ext cx="125987" cy="12271"/>
          </a:xfrm>
          <a:custGeom>
            <a:avLst/>
            <a:gdLst/>
            <a:ahLst/>
            <a:cxnLst/>
            <a:rect l="l" t="t" r="r" b="b"/>
            <a:pathLst>
              <a:path w="4805" h="468" extrusionOk="0">
                <a:moveTo>
                  <a:pt x="401" y="0"/>
                </a:moveTo>
                <a:cubicBezTo>
                  <a:pt x="168" y="0"/>
                  <a:pt x="1" y="167"/>
                  <a:pt x="1" y="400"/>
                </a:cubicBezTo>
                <a:lnTo>
                  <a:pt x="1" y="467"/>
                </a:lnTo>
                <a:cubicBezTo>
                  <a:pt x="1" y="267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04" y="267"/>
                  <a:pt x="4804" y="467"/>
                </a:cubicBezTo>
                <a:lnTo>
                  <a:pt x="4804" y="400"/>
                </a:lnTo>
                <a:cubicBezTo>
                  <a:pt x="4804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5"/>
          <p:cNvSpPr/>
          <p:nvPr/>
        </p:nvSpPr>
        <p:spPr>
          <a:xfrm>
            <a:off x="6288337" y="3360207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00" y="0"/>
                </a:moveTo>
                <a:cubicBezTo>
                  <a:pt x="167" y="0"/>
                  <a:pt x="0" y="167"/>
                  <a:pt x="0" y="400"/>
                </a:cubicBezTo>
                <a:lnTo>
                  <a:pt x="0" y="500"/>
                </a:lnTo>
                <a:cubicBezTo>
                  <a:pt x="0" y="267"/>
                  <a:pt x="167" y="67"/>
                  <a:pt x="400" y="67"/>
                </a:cubicBezTo>
                <a:lnTo>
                  <a:pt x="4403" y="67"/>
                </a:lnTo>
                <a:cubicBezTo>
                  <a:pt x="4637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37" y="0"/>
                  <a:pt x="4403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5"/>
          <p:cNvSpPr/>
          <p:nvPr/>
        </p:nvSpPr>
        <p:spPr>
          <a:xfrm>
            <a:off x="6804345" y="2967485"/>
            <a:ext cx="125987" cy="13162"/>
          </a:xfrm>
          <a:custGeom>
            <a:avLst/>
            <a:gdLst/>
            <a:ahLst/>
            <a:cxnLst/>
            <a:rect l="l" t="t" r="r" b="b"/>
            <a:pathLst>
              <a:path w="4805" h="502" extrusionOk="0">
                <a:moveTo>
                  <a:pt x="401" y="1"/>
                </a:moveTo>
                <a:cubicBezTo>
                  <a:pt x="168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04" y="268"/>
                  <a:pt x="4804" y="501"/>
                </a:cubicBezTo>
                <a:lnTo>
                  <a:pt x="4804" y="434"/>
                </a:lnTo>
                <a:cubicBezTo>
                  <a:pt x="4804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25"/>
          <p:cNvSpPr/>
          <p:nvPr/>
        </p:nvSpPr>
        <p:spPr>
          <a:xfrm>
            <a:off x="6288337" y="30610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00" y="1"/>
                </a:moveTo>
                <a:cubicBezTo>
                  <a:pt x="167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167" y="101"/>
                  <a:pt x="400" y="101"/>
                </a:cubicBezTo>
                <a:lnTo>
                  <a:pt x="4403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3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5"/>
          <p:cNvSpPr/>
          <p:nvPr/>
        </p:nvSpPr>
        <p:spPr>
          <a:xfrm>
            <a:off x="6116020" y="3204513"/>
            <a:ext cx="299144" cy="13136"/>
          </a:xfrm>
          <a:custGeom>
            <a:avLst/>
            <a:gdLst/>
            <a:ahLst/>
            <a:cxnLst/>
            <a:rect l="l" t="t" r="r" b="b"/>
            <a:pathLst>
              <a:path w="11409" h="501" extrusionOk="0">
                <a:moveTo>
                  <a:pt x="434" y="1"/>
                </a:moveTo>
                <a:cubicBezTo>
                  <a:pt x="201" y="1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201" y="67"/>
                  <a:pt x="434" y="67"/>
                </a:cubicBezTo>
                <a:lnTo>
                  <a:pt x="10975" y="67"/>
                </a:lnTo>
                <a:cubicBezTo>
                  <a:pt x="11209" y="67"/>
                  <a:pt x="11409" y="267"/>
                  <a:pt x="11409" y="501"/>
                </a:cubicBezTo>
                <a:lnTo>
                  <a:pt x="11409" y="401"/>
                </a:lnTo>
                <a:cubicBezTo>
                  <a:pt x="11409" y="167"/>
                  <a:pt x="11209" y="1"/>
                  <a:pt x="10975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5"/>
          <p:cNvSpPr/>
          <p:nvPr/>
        </p:nvSpPr>
        <p:spPr>
          <a:xfrm>
            <a:off x="6288337" y="3671568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00" y="0"/>
                </a:moveTo>
                <a:cubicBezTo>
                  <a:pt x="167" y="0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167" y="67"/>
                  <a:pt x="400" y="67"/>
                </a:cubicBezTo>
                <a:lnTo>
                  <a:pt x="4403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0"/>
                  <a:pt x="4403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5"/>
          <p:cNvSpPr/>
          <p:nvPr/>
        </p:nvSpPr>
        <p:spPr>
          <a:xfrm>
            <a:off x="6288337" y="351587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00" y="1"/>
                </a:moveTo>
                <a:cubicBezTo>
                  <a:pt x="167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167" y="67"/>
                  <a:pt x="400" y="67"/>
                </a:cubicBezTo>
                <a:lnTo>
                  <a:pt x="4403" y="67"/>
                </a:lnTo>
                <a:cubicBezTo>
                  <a:pt x="4637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37" y="1"/>
                  <a:pt x="4403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5"/>
          <p:cNvSpPr/>
          <p:nvPr/>
        </p:nvSpPr>
        <p:spPr>
          <a:xfrm>
            <a:off x="6288337" y="29674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00" y="1"/>
                </a:moveTo>
                <a:cubicBezTo>
                  <a:pt x="167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167" y="101"/>
                  <a:pt x="400" y="101"/>
                </a:cubicBezTo>
                <a:lnTo>
                  <a:pt x="4403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3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5"/>
          <p:cNvSpPr/>
          <p:nvPr/>
        </p:nvSpPr>
        <p:spPr>
          <a:xfrm>
            <a:off x="7147196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34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25"/>
          <p:cNvSpPr/>
          <p:nvPr/>
        </p:nvSpPr>
        <p:spPr>
          <a:xfrm>
            <a:off x="7147196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34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5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25"/>
          <p:cNvSpPr/>
          <p:nvPr/>
        </p:nvSpPr>
        <p:spPr>
          <a:xfrm>
            <a:off x="7147196" y="3204513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1"/>
                </a:moveTo>
                <a:cubicBezTo>
                  <a:pt x="201" y="1"/>
                  <a:pt x="1" y="201"/>
                  <a:pt x="1" y="401"/>
                </a:cubicBezTo>
                <a:lnTo>
                  <a:pt x="1" y="501"/>
                </a:lnTo>
                <a:cubicBezTo>
                  <a:pt x="34" y="267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8" y="267"/>
                  <a:pt x="4838" y="501"/>
                </a:cubicBezTo>
                <a:lnTo>
                  <a:pt x="4838" y="401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5"/>
          <p:cNvSpPr/>
          <p:nvPr/>
        </p:nvSpPr>
        <p:spPr>
          <a:xfrm>
            <a:off x="6975771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5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25"/>
          <p:cNvSpPr/>
          <p:nvPr/>
        </p:nvSpPr>
        <p:spPr>
          <a:xfrm>
            <a:off x="6975771" y="3204513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1"/>
                </a:moveTo>
                <a:cubicBezTo>
                  <a:pt x="201" y="1"/>
                  <a:pt x="1" y="201"/>
                  <a:pt x="1" y="401"/>
                </a:cubicBezTo>
                <a:lnTo>
                  <a:pt x="1" y="501"/>
                </a:lnTo>
                <a:cubicBezTo>
                  <a:pt x="1" y="267"/>
                  <a:pt x="201" y="67"/>
                  <a:pt x="434" y="67"/>
                </a:cubicBezTo>
                <a:lnTo>
                  <a:pt x="4404" y="67"/>
                </a:lnTo>
                <a:cubicBezTo>
                  <a:pt x="4637" y="67"/>
                  <a:pt x="4838" y="267"/>
                  <a:pt x="4838" y="501"/>
                </a:cubicBezTo>
                <a:lnTo>
                  <a:pt x="4838" y="401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5"/>
          <p:cNvSpPr/>
          <p:nvPr/>
        </p:nvSpPr>
        <p:spPr>
          <a:xfrm>
            <a:off x="6975771" y="3360207"/>
            <a:ext cx="126852" cy="12271"/>
          </a:xfrm>
          <a:custGeom>
            <a:avLst/>
            <a:gdLst/>
            <a:ahLst/>
            <a:cxnLst/>
            <a:rect l="l" t="t" r="r" b="b"/>
            <a:pathLst>
              <a:path w="4838" h="468" extrusionOk="0">
                <a:moveTo>
                  <a:pt x="434" y="0"/>
                </a:moveTo>
                <a:cubicBezTo>
                  <a:pt x="201" y="0"/>
                  <a:pt x="1" y="167"/>
                  <a:pt x="1" y="400"/>
                </a:cubicBezTo>
                <a:lnTo>
                  <a:pt x="1" y="467"/>
                </a:lnTo>
                <a:cubicBezTo>
                  <a:pt x="1" y="267"/>
                  <a:pt x="201" y="67"/>
                  <a:pt x="434" y="67"/>
                </a:cubicBezTo>
                <a:lnTo>
                  <a:pt x="4404" y="67"/>
                </a:lnTo>
                <a:cubicBezTo>
                  <a:pt x="4637" y="67"/>
                  <a:pt x="4838" y="267"/>
                  <a:pt x="4838" y="467"/>
                </a:cubicBezTo>
                <a:lnTo>
                  <a:pt x="4838" y="400"/>
                </a:lnTo>
                <a:cubicBezTo>
                  <a:pt x="4838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25"/>
          <p:cNvSpPr/>
          <p:nvPr/>
        </p:nvSpPr>
        <p:spPr>
          <a:xfrm>
            <a:off x="7147196" y="3360207"/>
            <a:ext cx="126852" cy="12271"/>
          </a:xfrm>
          <a:custGeom>
            <a:avLst/>
            <a:gdLst/>
            <a:ahLst/>
            <a:cxnLst/>
            <a:rect l="l" t="t" r="r" b="b"/>
            <a:pathLst>
              <a:path w="4838" h="468" extrusionOk="0">
                <a:moveTo>
                  <a:pt x="434" y="0"/>
                </a:moveTo>
                <a:cubicBezTo>
                  <a:pt x="201" y="0"/>
                  <a:pt x="1" y="167"/>
                  <a:pt x="1" y="400"/>
                </a:cubicBezTo>
                <a:lnTo>
                  <a:pt x="1" y="467"/>
                </a:lnTo>
                <a:cubicBezTo>
                  <a:pt x="34" y="267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8" y="267"/>
                  <a:pt x="4838" y="467"/>
                </a:cubicBezTo>
                <a:lnTo>
                  <a:pt x="4838" y="400"/>
                </a:lnTo>
                <a:cubicBezTo>
                  <a:pt x="4838" y="167"/>
                  <a:pt x="4671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25"/>
          <p:cNvSpPr/>
          <p:nvPr/>
        </p:nvSpPr>
        <p:spPr>
          <a:xfrm>
            <a:off x="6975771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168"/>
                  <a:pt x="1" y="401"/>
                </a:cubicBezTo>
                <a:lnTo>
                  <a:pt x="1" y="501"/>
                </a:lnTo>
                <a:cubicBezTo>
                  <a:pt x="1" y="268"/>
                  <a:pt x="201" y="67"/>
                  <a:pt x="434" y="67"/>
                </a:cubicBezTo>
                <a:lnTo>
                  <a:pt x="4404" y="67"/>
                </a:lnTo>
                <a:cubicBezTo>
                  <a:pt x="4637" y="67"/>
                  <a:pt x="4838" y="268"/>
                  <a:pt x="4838" y="501"/>
                </a:cubicBezTo>
                <a:lnTo>
                  <a:pt x="4838" y="401"/>
                </a:lnTo>
                <a:cubicBezTo>
                  <a:pt x="4838" y="168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25"/>
          <p:cNvSpPr/>
          <p:nvPr/>
        </p:nvSpPr>
        <p:spPr>
          <a:xfrm>
            <a:off x="6975771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25"/>
          <p:cNvSpPr/>
          <p:nvPr/>
        </p:nvSpPr>
        <p:spPr>
          <a:xfrm>
            <a:off x="7147196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168"/>
                  <a:pt x="1" y="401"/>
                </a:cubicBezTo>
                <a:lnTo>
                  <a:pt x="1" y="501"/>
                </a:lnTo>
                <a:cubicBezTo>
                  <a:pt x="34" y="268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8" y="268"/>
                  <a:pt x="4838" y="501"/>
                </a:cubicBezTo>
                <a:lnTo>
                  <a:pt x="4838" y="401"/>
                </a:lnTo>
                <a:cubicBezTo>
                  <a:pt x="4838" y="168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25"/>
          <p:cNvSpPr/>
          <p:nvPr/>
        </p:nvSpPr>
        <p:spPr>
          <a:xfrm>
            <a:off x="6804345" y="3671568"/>
            <a:ext cx="814315" cy="13136"/>
          </a:xfrm>
          <a:custGeom>
            <a:avLst/>
            <a:gdLst/>
            <a:ahLst/>
            <a:cxnLst/>
            <a:rect l="l" t="t" r="r" b="b"/>
            <a:pathLst>
              <a:path w="31057" h="501" extrusionOk="0">
                <a:moveTo>
                  <a:pt x="401" y="0"/>
                </a:moveTo>
                <a:cubicBezTo>
                  <a:pt x="168" y="0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168" y="67"/>
                  <a:pt x="401" y="67"/>
                </a:cubicBezTo>
                <a:lnTo>
                  <a:pt x="30623" y="67"/>
                </a:lnTo>
                <a:cubicBezTo>
                  <a:pt x="30856" y="67"/>
                  <a:pt x="31056" y="267"/>
                  <a:pt x="31056" y="501"/>
                </a:cubicBezTo>
                <a:lnTo>
                  <a:pt x="31056" y="401"/>
                </a:lnTo>
                <a:cubicBezTo>
                  <a:pt x="31056" y="167"/>
                  <a:pt x="30856" y="0"/>
                  <a:pt x="30623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25"/>
          <p:cNvSpPr/>
          <p:nvPr/>
        </p:nvSpPr>
        <p:spPr>
          <a:xfrm>
            <a:off x="6632054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201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201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25"/>
          <p:cNvSpPr/>
          <p:nvPr/>
        </p:nvSpPr>
        <p:spPr>
          <a:xfrm>
            <a:off x="6459763" y="29674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70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25"/>
          <p:cNvSpPr/>
          <p:nvPr/>
        </p:nvSpPr>
        <p:spPr>
          <a:xfrm>
            <a:off x="6632054" y="3671568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0"/>
                </a:moveTo>
                <a:cubicBezTo>
                  <a:pt x="201" y="0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1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25"/>
          <p:cNvSpPr/>
          <p:nvPr/>
        </p:nvSpPr>
        <p:spPr>
          <a:xfrm>
            <a:off x="6459763" y="3671568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34" y="0"/>
                </a:moveTo>
                <a:cubicBezTo>
                  <a:pt x="200" y="0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0" y="67"/>
                  <a:pt x="434" y="67"/>
                </a:cubicBezTo>
                <a:lnTo>
                  <a:pt x="4437" y="67"/>
                </a:lnTo>
                <a:cubicBezTo>
                  <a:pt x="4670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70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25"/>
          <p:cNvSpPr/>
          <p:nvPr/>
        </p:nvSpPr>
        <p:spPr>
          <a:xfrm>
            <a:off x="6459763" y="30610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70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25"/>
          <p:cNvSpPr/>
          <p:nvPr/>
        </p:nvSpPr>
        <p:spPr>
          <a:xfrm>
            <a:off x="6459763" y="351587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200" y="67"/>
                  <a:pt x="434" y="67"/>
                </a:cubicBezTo>
                <a:lnTo>
                  <a:pt x="4437" y="67"/>
                </a:lnTo>
                <a:cubicBezTo>
                  <a:pt x="4670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25"/>
          <p:cNvSpPr/>
          <p:nvPr/>
        </p:nvSpPr>
        <p:spPr>
          <a:xfrm>
            <a:off x="6459763" y="3204513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34" y="1"/>
                </a:moveTo>
                <a:cubicBezTo>
                  <a:pt x="200" y="1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0" y="67"/>
                  <a:pt x="434" y="67"/>
                </a:cubicBezTo>
                <a:lnTo>
                  <a:pt x="4437" y="67"/>
                </a:lnTo>
                <a:cubicBezTo>
                  <a:pt x="4670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25"/>
          <p:cNvSpPr/>
          <p:nvPr/>
        </p:nvSpPr>
        <p:spPr>
          <a:xfrm>
            <a:off x="6459763" y="3360207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34" y="0"/>
                </a:moveTo>
                <a:cubicBezTo>
                  <a:pt x="200" y="0"/>
                  <a:pt x="0" y="167"/>
                  <a:pt x="0" y="400"/>
                </a:cubicBezTo>
                <a:lnTo>
                  <a:pt x="0" y="500"/>
                </a:lnTo>
                <a:cubicBezTo>
                  <a:pt x="0" y="267"/>
                  <a:pt x="200" y="67"/>
                  <a:pt x="434" y="67"/>
                </a:cubicBezTo>
                <a:lnTo>
                  <a:pt x="4437" y="67"/>
                </a:lnTo>
                <a:cubicBezTo>
                  <a:pt x="4670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70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25"/>
          <p:cNvSpPr/>
          <p:nvPr/>
        </p:nvSpPr>
        <p:spPr>
          <a:xfrm>
            <a:off x="6632054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201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1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25"/>
          <p:cNvSpPr/>
          <p:nvPr/>
        </p:nvSpPr>
        <p:spPr>
          <a:xfrm>
            <a:off x="6632054" y="3204513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1"/>
                </a:moveTo>
                <a:cubicBezTo>
                  <a:pt x="201" y="1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1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25"/>
          <p:cNvSpPr/>
          <p:nvPr/>
        </p:nvSpPr>
        <p:spPr>
          <a:xfrm>
            <a:off x="6632054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201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1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25"/>
          <p:cNvSpPr/>
          <p:nvPr/>
        </p:nvSpPr>
        <p:spPr>
          <a:xfrm>
            <a:off x="6632054" y="3360207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0"/>
                </a:moveTo>
                <a:cubicBezTo>
                  <a:pt x="201" y="0"/>
                  <a:pt x="0" y="167"/>
                  <a:pt x="0" y="400"/>
                </a:cubicBezTo>
                <a:lnTo>
                  <a:pt x="0" y="500"/>
                </a:lnTo>
                <a:cubicBezTo>
                  <a:pt x="0" y="267"/>
                  <a:pt x="201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25"/>
          <p:cNvSpPr/>
          <p:nvPr/>
        </p:nvSpPr>
        <p:spPr>
          <a:xfrm>
            <a:off x="6792100" y="3891973"/>
            <a:ext cx="649889" cy="380478"/>
          </a:xfrm>
          <a:custGeom>
            <a:avLst/>
            <a:gdLst/>
            <a:ahLst/>
            <a:cxnLst/>
            <a:rect l="l" t="t" r="r" b="b"/>
            <a:pathLst>
              <a:path w="24786" h="14511" extrusionOk="0">
                <a:moveTo>
                  <a:pt x="2002" y="0"/>
                </a:moveTo>
                <a:cubicBezTo>
                  <a:pt x="901" y="0"/>
                  <a:pt x="1" y="901"/>
                  <a:pt x="1" y="2002"/>
                </a:cubicBezTo>
                <a:lnTo>
                  <a:pt x="1" y="12509"/>
                </a:lnTo>
                <a:cubicBezTo>
                  <a:pt x="1" y="13610"/>
                  <a:pt x="901" y="14511"/>
                  <a:pt x="2002" y="14511"/>
                </a:cubicBezTo>
                <a:lnTo>
                  <a:pt x="22784" y="14511"/>
                </a:lnTo>
                <a:cubicBezTo>
                  <a:pt x="23884" y="14511"/>
                  <a:pt x="24785" y="13610"/>
                  <a:pt x="24785" y="12509"/>
                </a:cubicBezTo>
                <a:lnTo>
                  <a:pt x="24785" y="2002"/>
                </a:lnTo>
                <a:cubicBezTo>
                  <a:pt x="24785" y="901"/>
                  <a:pt x="23884" y="0"/>
                  <a:pt x="22784" y="0"/>
                </a:cubicBezTo>
                <a:close/>
              </a:path>
            </a:pathLst>
          </a:custGeom>
          <a:solidFill>
            <a:srgbClr val="C1B7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5"/>
          <p:cNvSpPr/>
          <p:nvPr/>
        </p:nvSpPr>
        <p:spPr>
          <a:xfrm>
            <a:off x="6116020" y="2967485"/>
            <a:ext cx="2017786" cy="822181"/>
          </a:xfrm>
          <a:custGeom>
            <a:avLst/>
            <a:gdLst/>
            <a:ahLst/>
            <a:cxnLst/>
            <a:rect l="l" t="t" r="r" b="b"/>
            <a:pathLst>
              <a:path w="76956" h="31357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2369"/>
                </a:lnTo>
                <a:cubicBezTo>
                  <a:pt x="1" y="2603"/>
                  <a:pt x="201" y="2769"/>
                  <a:pt x="434" y="2769"/>
                </a:cubicBezTo>
                <a:lnTo>
                  <a:pt x="4437" y="2769"/>
                </a:lnTo>
                <a:cubicBezTo>
                  <a:pt x="4671" y="2769"/>
                  <a:pt x="4837" y="2603"/>
                  <a:pt x="4837" y="2369"/>
                </a:cubicBezTo>
                <a:lnTo>
                  <a:pt x="4837" y="434"/>
                </a:lnTo>
                <a:cubicBezTo>
                  <a:pt x="4837" y="201"/>
                  <a:pt x="4671" y="1"/>
                  <a:pt x="4437" y="1"/>
                </a:cubicBezTo>
                <a:close/>
                <a:moveTo>
                  <a:pt x="6972" y="1"/>
                </a:moveTo>
                <a:cubicBezTo>
                  <a:pt x="6739" y="1"/>
                  <a:pt x="6572" y="201"/>
                  <a:pt x="6572" y="434"/>
                </a:cubicBezTo>
                <a:lnTo>
                  <a:pt x="6572" y="2369"/>
                </a:lnTo>
                <a:cubicBezTo>
                  <a:pt x="6572" y="2603"/>
                  <a:pt x="6739" y="2769"/>
                  <a:pt x="6972" y="2769"/>
                </a:cubicBezTo>
                <a:lnTo>
                  <a:pt x="10975" y="2769"/>
                </a:lnTo>
                <a:cubicBezTo>
                  <a:pt x="11209" y="2769"/>
                  <a:pt x="11409" y="2603"/>
                  <a:pt x="11409" y="2369"/>
                </a:cubicBezTo>
                <a:lnTo>
                  <a:pt x="11409" y="434"/>
                </a:lnTo>
                <a:cubicBezTo>
                  <a:pt x="11409" y="201"/>
                  <a:pt x="11209" y="1"/>
                  <a:pt x="10975" y="1"/>
                </a:cubicBezTo>
                <a:close/>
                <a:moveTo>
                  <a:pt x="13544" y="1"/>
                </a:moveTo>
                <a:cubicBezTo>
                  <a:pt x="13310" y="1"/>
                  <a:pt x="13110" y="201"/>
                  <a:pt x="13110" y="434"/>
                </a:cubicBezTo>
                <a:lnTo>
                  <a:pt x="13110" y="2369"/>
                </a:lnTo>
                <a:cubicBezTo>
                  <a:pt x="13110" y="2603"/>
                  <a:pt x="13310" y="2769"/>
                  <a:pt x="13544" y="2769"/>
                </a:cubicBezTo>
                <a:lnTo>
                  <a:pt x="17547" y="2769"/>
                </a:lnTo>
                <a:cubicBezTo>
                  <a:pt x="17780" y="2769"/>
                  <a:pt x="17947" y="2603"/>
                  <a:pt x="17947" y="2369"/>
                </a:cubicBezTo>
                <a:lnTo>
                  <a:pt x="17947" y="434"/>
                </a:lnTo>
                <a:cubicBezTo>
                  <a:pt x="17947" y="201"/>
                  <a:pt x="17780" y="1"/>
                  <a:pt x="17547" y="1"/>
                </a:cubicBezTo>
                <a:close/>
                <a:moveTo>
                  <a:pt x="20082" y="1"/>
                </a:moveTo>
                <a:cubicBezTo>
                  <a:pt x="19882" y="1"/>
                  <a:pt x="19681" y="201"/>
                  <a:pt x="19681" y="434"/>
                </a:cubicBezTo>
                <a:lnTo>
                  <a:pt x="19681" y="2369"/>
                </a:lnTo>
                <a:cubicBezTo>
                  <a:pt x="19681" y="2603"/>
                  <a:pt x="19882" y="2769"/>
                  <a:pt x="20082" y="2769"/>
                </a:cubicBezTo>
                <a:lnTo>
                  <a:pt x="24085" y="2769"/>
                </a:lnTo>
                <a:cubicBezTo>
                  <a:pt x="24318" y="2769"/>
                  <a:pt x="24518" y="2603"/>
                  <a:pt x="24518" y="2369"/>
                </a:cubicBezTo>
                <a:lnTo>
                  <a:pt x="24518" y="434"/>
                </a:lnTo>
                <a:cubicBezTo>
                  <a:pt x="24518" y="201"/>
                  <a:pt x="24318" y="1"/>
                  <a:pt x="24085" y="1"/>
                </a:cubicBezTo>
                <a:close/>
                <a:moveTo>
                  <a:pt x="26653" y="1"/>
                </a:moveTo>
                <a:cubicBezTo>
                  <a:pt x="26420" y="1"/>
                  <a:pt x="26253" y="201"/>
                  <a:pt x="26253" y="434"/>
                </a:cubicBezTo>
                <a:lnTo>
                  <a:pt x="26253" y="2369"/>
                </a:lnTo>
                <a:cubicBezTo>
                  <a:pt x="26253" y="2603"/>
                  <a:pt x="26420" y="2769"/>
                  <a:pt x="26653" y="2769"/>
                </a:cubicBezTo>
                <a:lnTo>
                  <a:pt x="30656" y="2769"/>
                </a:lnTo>
                <a:cubicBezTo>
                  <a:pt x="30889" y="2769"/>
                  <a:pt x="31056" y="2603"/>
                  <a:pt x="31056" y="2369"/>
                </a:cubicBezTo>
                <a:lnTo>
                  <a:pt x="31056" y="434"/>
                </a:lnTo>
                <a:cubicBezTo>
                  <a:pt x="31056" y="201"/>
                  <a:pt x="30889" y="1"/>
                  <a:pt x="30656" y="1"/>
                </a:cubicBezTo>
                <a:close/>
                <a:moveTo>
                  <a:pt x="33224" y="1"/>
                </a:moveTo>
                <a:cubicBezTo>
                  <a:pt x="32991" y="1"/>
                  <a:pt x="32791" y="201"/>
                  <a:pt x="32791" y="434"/>
                </a:cubicBezTo>
                <a:lnTo>
                  <a:pt x="32791" y="2369"/>
                </a:lnTo>
                <a:cubicBezTo>
                  <a:pt x="32791" y="2603"/>
                  <a:pt x="32991" y="2769"/>
                  <a:pt x="33224" y="2769"/>
                </a:cubicBezTo>
                <a:lnTo>
                  <a:pt x="37194" y="2769"/>
                </a:lnTo>
                <a:cubicBezTo>
                  <a:pt x="37427" y="2769"/>
                  <a:pt x="37628" y="2603"/>
                  <a:pt x="37628" y="2369"/>
                </a:cubicBezTo>
                <a:lnTo>
                  <a:pt x="37628" y="434"/>
                </a:lnTo>
                <a:cubicBezTo>
                  <a:pt x="37628" y="201"/>
                  <a:pt x="37427" y="1"/>
                  <a:pt x="37194" y="1"/>
                </a:cubicBezTo>
                <a:close/>
                <a:moveTo>
                  <a:pt x="39762" y="1"/>
                </a:moveTo>
                <a:cubicBezTo>
                  <a:pt x="39529" y="1"/>
                  <a:pt x="39329" y="201"/>
                  <a:pt x="39329" y="434"/>
                </a:cubicBezTo>
                <a:lnTo>
                  <a:pt x="39329" y="2369"/>
                </a:lnTo>
                <a:cubicBezTo>
                  <a:pt x="39362" y="2603"/>
                  <a:pt x="39529" y="2769"/>
                  <a:pt x="39762" y="2769"/>
                </a:cubicBezTo>
                <a:lnTo>
                  <a:pt x="43765" y="2769"/>
                </a:lnTo>
                <a:cubicBezTo>
                  <a:pt x="43999" y="2769"/>
                  <a:pt x="44166" y="2603"/>
                  <a:pt x="44166" y="2369"/>
                </a:cubicBezTo>
                <a:lnTo>
                  <a:pt x="44166" y="434"/>
                </a:lnTo>
                <a:cubicBezTo>
                  <a:pt x="44166" y="201"/>
                  <a:pt x="43999" y="1"/>
                  <a:pt x="43765" y="1"/>
                </a:cubicBezTo>
                <a:close/>
                <a:moveTo>
                  <a:pt x="46334" y="1"/>
                </a:moveTo>
                <a:cubicBezTo>
                  <a:pt x="46100" y="1"/>
                  <a:pt x="45900" y="201"/>
                  <a:pt x="45900" y="434"/>
                </a:cubicBezTo>
                <a:lnTo>
                  <a:pt x="45900" y="2369"/>
                </a:lnTo>
                <a:cubicBezTo>
                  <a:pt x="45900" y="2603"/>
                  <a:pt x="46100" y="2769"/>
                  <a:pt x="46334" y="2769"/>
                </a:cubicBezTo>
                <a:lnTo>
                  <a:pt x="50337" y="2769"/>
                </a:lnTo>
                <a:cubicBezTo>
                  <a:pt x="50537" y="2769"/>
                  <a:pt x="50737" y="2603"/>
                  <a:pt x="50737" y="2369"/>
                </a:cubicBezTo>
                <a:lnTo>
                  <a:pt x="50737" y="434"/>
                </a:lnTo>
                <a:cubicBezTo>
                  <a:pt x="50737" y="201"/>
                  <a:pt x="50537" y="1"/>
                  <a:pt x="50337" y="1"/>
                </a:cubicBezTo>
                <a:close/>
                <a:moveTo>
                  <a:pt x="52872" y="1"/>
                </a:moveTo>
                <a:cubicBezTo>
                  <a:pt x="52638" y="1"/>
                  <a:pt x="52471" y="201"/>
                  <a:pt x="52471" y="434"/>
                </a:cubicBezTo>
                <a:lnTo>
                  <a:pt x="52471" y="2369"/>
                </a:lnTo>
                <a:cubicBezTo>
                  <a:pt x="52471" y="2603"/>
                  <a:pt x="52638" y="2769"/>
                  <a:pt x="52872" y="2769"/>
                </a:cubicBezTo>
                <a:lnTo>
                  <a:pt x="56875" y="2769"/>
                </a:lnTo>
                <a:cubicBezTo>
                  <a:pt x="57108" y="2769"/>
                  <a:pt x="57308" y="2603"/>
                  <a:pt x="57308" y="2369"/>
                </a:cubicBezTo>
                <a:lnTo>
                  <a:pt x="57308" y="434"/>
                </a:lnTo>
                <a:cubicBezTo>
                  <a:pt x="57308" y="201"/>
                  <a:pt x="57108" y="1"/>
                  <a:pt x="56875" y="1"/>
                </a:cubicBezTo>
                <a:close/>
                <a:moveTo>
                  <a:pt x="59443" y="1"/>
                </a:moveTo>
                <a:cubicBezTo>
                  <a:pt x="59210" y="1"/>
                  <a:pt x="59009" y="201"/>
                  <a:pt x="59009" y="434"/>
                </a:cubicBezTo>
                <a:lnTo>
                  <a:pt x="59009" y="2369"/>
                </a:lnTo>
                <a:cubicBezTo>
                  <a:pt x="59009" y="2603"/>
                  <a:pt x="59210" y="2769"/>
                  <a:pt x="59443" y="2769"/>
                </a:cubicBezTo>
                <a:lnTo>
                  <a:pt x="63446" y="2769"/>
                </a:lnTo>
                <a:cubicBezTo>
                  <a:pt x="63646" y="2769"/>
                  <a:pt x="63846" y="2603"/>
                  <a:pt x="63846" y="2369"/>
                </a:cubicBezTo>
                <a:lnTo>
                  <a:pt x="63846" y="434"/>
                </a:lnTo>
                <a:cubicBezTo>
                  <a:pt x="63846" y="201"/>
                  <a:pt x="63646" y="1"/>
                  <a:pt x="63446" y="1"/>
                </a:cubicBezTo>
                <a:close/>
                <a:moveTo>
                  <a:pt x="65981" y="1"/>
                </a:moveTo>
                <a:cubicBezTo>
                  <a:pt x="65748" y="1"/>
                  <a:pt x="65581" y="201"/>
                  <a:pt x="65581" y="434"/>
                </a:cubicBezTo>
                <a:lnTo>
                  <a:pt x="65581" y="2369"/>
                </a:lnTo>
                <a:cubicBezTo>
                  <a:pt x="65581" y="2603"/>
                  <a:pt x="65748" y="2769"/>
                  <a:pt x="65981" y="2769"/>
                </a:cubicBezTo>
                <a:lnTo>
                  <a:pt x="69984" y="2769"/>
                </a:lnTo>
                <a:cubicBezTo>
                  <a:pt x="70217" y="2769"/>
                  <a:pt x="70418" y="2603"/>
                  <a:pt x="70418" y="2369"/>
                </a:cubicBezTo>
                <a:lnTo>
                  <a:pt x="70418" y="434"/>
                </a:lnTo>
                <a:cubicBezTo>
                  <a:pt x="70418" y="201"/>
                  <a:pt x="70217" y="1"/>
                  <a:pt x="69984" y="1"/>
                </a:cubicBezTo>
                <a:close/>
                <a:moveTo>
                  <a:pt x="72552" y="1"/>
                </a:moveTo>
                <a:cubicBezTo>
                  <a:pt x="72319" y="1"/>
                  <a:pt x="72119" y="201"/>
                  <a:pt x="72119" y="434"/>
                </a:cubicBezTo>
                <a:lnTo>
                  <a:pt x="72119" y="2369"/>
                </a:lnTo>
                <a:cubicBezTo>
                  <a:pt x="72119" y="2603"/>
                  <a:pt x="72319" y="2769"/>
                  <a:pt x="72552" y="2769"/>
                </a:cubicBezTo>
                <a:lnTo>
                  <a:pt x="76555" y="2769"/>
                </a:lnTo>
                <a:cubicBezTo>
                  <a:pt x="76789" y="2769"/>
                  <a:pt x="76956" y="2603"/>
                  <a:pt x="76956" y="2369"/>
                </a:cubicBezTo>
                <a:lnTo>
                  <a:pt x="76956" y="434"/>
                </a:lnTo>
                <a:cubicBezTo>
                  <a:pt x="76956" y="201"/>
                  <a:pt x="76789" y="1"/>
                  <a:pt x="76555" y="1"/>
                </a:cubicBezTo>
                <a:close/>
                <a:moveTo>
                  <a:pt x="434" y="3570"/>
                </a:moveTo>
                <a:cubicBezTo>
                  <a:pt x="201" y="3570"/>
                  <a:pt x="1" y="3770"/>
                  <a:pt x="1" y="4004"/>
                </a:cubicBezTo>
                <a:lnTo>
                  <a:pt x="1" y="7673"/>
                </a:lnTo>
                <a:cubicBezTo>
                  <a:pt x="1" y="7906"/>
                  <a:pt x="201" y="8073"/>
                  <a:pt x="434" y="8073"/>
                </a:cubicBezTo>
                <a:lnTo>
                  <a:pt x="4437" y="8073"/>
                </a:lnTo>
                <a:cubicBezTo>
                  <a:pt x="4671" y="8073"/>
                  <a:pt x="4837" y="7906"/>
                  <a:pt x="4837" y="7673"/>
                </a:cubicBezTo>
                <a:lnTo>
                  <a:pt x="4837" y="4004"/>
                </a:lnTo>
                <a:cubicBezTo>
                  <a:pt x="4837" y="3770"/>
                  <a:pt x="4671" y="3570"/>
                  <a:pt x="4437" y="3570"/>
                </a:cubicBezTo>
                <a:close/>
                <a:moveTo>
                  <a:pt x="6972" y="3570"/>
                </a:moveTo>
                <a:cubicBezTo>
                  <a:pt x="6739" y="3570"/>
                  <a:pt x="6572" y="3770"/>
                  <a:pt x="6572" y="4004"/>
                </a:cubicBezTo>
                <a:lnTo>
                  <a:pt x="6572" y="7673"/>
                </a:lnTo>
                <a:cubicBezTo>
                  <a:pt x="6572" y="7906"/>
                  <a:pt x="6739" y="8073"/>
                  <a:pt x="6972" y="8073"/>
                </a:cubicBezTo>
                <a:lnTo>
                  <a:pt x="10975" y="8073"/>
                </a:lnTo>
                <a:cubicBezTo>
                  <a:pt x="11209" y="8073"/>
                  <a:pt x="11409" y="7906"/>
                  <a:pt x="11409" y="7673"/>
                </a:cubicBezTo>
                <a:lnTo>
                  <a:pt x="11409" y="4004"/>
                </a:lnTo>
                <a:cubicBezTo>
                  <a:pt x="11409" y="3770"/>
                  <a:pt x="11209" y="3570"/>
                  <a:pt x="10975" y="3570"/>
                </a:cubicBezTo>
                <a:close/>
                <a:moveTo>
                  <a:pt x="13544" y="3570"/>
                </a:moveTo>
                <a:cubicBezTo>
                  <a:pt x="13310" y="3570"/>
                  <a:pt x="13110" y="3770"/>
                  <a:pt x="13110" y="4004"/>
                </a:cubicBezTo>
                <a:lnTo>
                  <a:pt x="13110" y="7673"/>
                </a:lnTo>
                <a:cubicBezTo>
                  <a:pt x="13110" y="7906"/>
                  <a:pt x="13310" y="8073"/>
                  <a:pt x="13544" y="8073"/>
                </a:cubicBezTo>
                <a:lnTo>
                  <a:pt x="17547" y="8073"/>
                </a:lnTo>
                <a:cubicBezTo>
                  <a:pt x="17780" y="8073"/>
                  <a:pt x="17947" y="7906"/>
                  <a:pt x="17947" y="7673"/>
                </a:cubicBezTo>
                <a:lnTo>
                  <a:pt x="17947" y="4004"/>
                </a:lnTo>
                <a:cubicBezTo>
                  <a:pt x="17947" y="3770"/>
                  <a:pt x="17780" y="3570"/>
                  <a:pt x="17547" y="3570"/>
                </a:cubicBezTo>
                <a:close/>
                <a:moveTo>
                  <a:pt x="20082" y="3570"/>
                </a:moveTo>
                <a:cubicBezTo>
                  <a:pt x="19882" y="3570"/>
                  <a:pt x="19681" y="3770"/>
                  <a:pt x="19681" y="4004"/>
                </a:cubicBezTo>
                <a:lnTo>
                  <a:pt x="19681" y="7673"/>
                </a:lnTo>
                <a:cubicBezTo>
                  <a:pt x="19681" y="7906"/>
                  <a:pt x="19882" y="8073"/>
                  <a:pt x="20082" y="8073"/>
                </a:cubicBezTo>
                <a:lnTo>
                  <a:pt x="24085" y="8073"/>
                </a:lnTo>
                <a:cubicBezTo>
                  <a:pt x="24318" y="8073"/>
                  <a:pt x="24518" y="7906"/>
                  <a:pt x="24518" y="7673"/>
                </a:cubicBezTo>
                <a:lnTo>
                  <a:pt x="24518" y="4004"/>
                </a:lnTo>
                <a:cubicBezTo>
                  <a:pt x="24518" y="3770"/>
                  <a:pt x="24318" y="3570"/>
                  <a:pt x="24085" y="3570"/>
                </a:cubicBezTo>
                <a:close/>
                <a:moveTo>
                  <a:pt x="26653" y="3570"/>
                </a:moveTo>
                <a:cubicBezTo>
                  <a:pt x="26420" y="3570"/>
                  <a:pt x="26253" y="3770"/>
                  <a:pt x="26253" y="4004"/>
                </a:cubicBezTo>
                <a:lnTo>
                  <a:pt x="26253" y="7673"/>
                </a:lnTo>
                <a:cubicBezTo>
                  <a:pt x="26253" y="7906"/>
                  <a:pt x="26420" y="8073"/>
                  <a:pt x="26653" y="8073"/>
                </a:cubicBezTo>
                <a:lnTo>
                  <a:pt x="30656" y="8073"/>
                </a:lnTo>
                <a:cubicBezTo>
                  <a:pt x="30889" y="8073"/>
                  <a:pt x="31056" y="7906"/>
                  <a:pt x="31056" y="7673"/>
                </a:cubicBezTo>
                <a:lnTo>
                  <a:pt x="31056" y="4004"/>
                </a:lnTo>
                <a:cubicBezTo>
                  <a:pt x="31056" y="3770"/>
                  <a:pt x="30889" y="3570"/>
                  <a:pt x="30656" y="3570"/>
                </a:cubicBezTo>
                <a:close/>
                <a:moveTo>
                  <a:pt x="33224" y="3570"/>
                </a:moveTo>
                <a:cubicBezTo>
                  <a:pt x="32991" y="3570"/>
                  <a:pt x="32791" y="3770"/>
                  <a:pt x="32791" y="4004"/>
                </a:cubicBezTo>
                <a:lnTo>
                  <a:pt x="32791" y="7673"/>
                </a:lnTo>
                <a:cubicBezTo>
                  <a:pt x="32791" y="7906"/>
                  <a:pt x="32991" y="8073"/>
                  <a:pt x="33224" y="8073"/>
                </a:cubicBezTo>
                <a:lnTo>
                  <a:pt x="37194" y="8073"/>
                </a:lnTo>
                <a:cubicBezTo>
                  <a:pt x="37427" y="8073"/>
                  <a:pt x="37628" y="7906"/>
                  <a:pt x="37628" y="7673"/>
                </a:cubicBezTo>
                <a:lnTo>
                  <a:pt x="37628" y="4004"/>
                </a:lnTo>
                <a:cubicBezTo>
                  <a:pt x="37628" y="3770"/>
                  <a:pt x="37427" y="3570"/>
                  <a:pt x="37194" y="3570"/>
                </a:cubicBezTo>
                <a:close/>
                <a:moveTo>
                  <a:pt x="39762" y="3570"/>
                </a:moveTo>
                <a:cubicBezTo>
                  <a:pt x="39529" y="3570"/>
                  <a:pt x="39329" y="3770"/>
                  <a:pt x="39329" y="4004"/>
                </a:cubicBezTo>
                <a:lnTo>
                  <a:pt x="39329" y="7673"/>
                </a:lnTo>
                <a:cubicBezTo>
                  <a:pt x="39362" y="7906"/>
                  <a:pt x="39529" y="8073"/>
                  <a:pt x="39762" y="8073"/>
                </a:cubicBezTo>
                <a:lnTo>
                  <a:pt x="43765" y="8073"/>
                </a:lnTo>
                <a:cubicBezTo>
                  <a:pt x="43999" y="8073"/>
                  <a:pt x="44166" y="7906"/>
                  <a:pt x="44166" y="7673"/>
                </a:cubicBezTo>
                <a:lnTo>
                  <a:pt x="44166" y="4004"/>
                </a:lnTo>
                <a:cubicBezTo>
                  <a:pt x="44166" y="3770"/>
                  <a:pt x="43999" y="3570"/>
                  <a:pt x="43765" y="3570"/>
                </a:cubicBezTo>
                <a:close/>
                <a:moveTo>
                  <a:pt x="46334" y="3570"/>
                </a:moveTo>
                <a:cubicBezTo>
                  <a:pt x="46100" y="3570"/>
                  <a:pt x="45900" y="3770"/>
                  <a:pt x="45900" y="4004"/>
                </a:cubicBezTo>
                <a:lnTo>
                  <a:pt x="45900" y="7673"/>
                </a:lnTo>
                <a:cubicBezTo>
                  <a:pt x="45900" y="7906"/>
                  <a:pt x="46100" y="8073"/>
                  <a:pt x="46334" y="8073"/>
                </a:cubicBezTo>
                <a:lnTo>
                  <a:pt x="50337" y="8073"/>
                </a:lnTo>
                <a:cubicBezTo>
                  <a:pt x="50537" y="8073"/>
                  <a:pt x="50737" y="7906"/>
                  <a:pt x="50737" y="7673"/>
                </a:cubicBezTo>
                <a:lnTo>
                  <a:pt x="50737" y="4004"/>
                </a:lnTo>
                <a:cubicBezTo>
                  <a:pt x="50737" y="3770"/>
                  <a:pt x="50537" y="3570"/>
                  <a:pt x="50337" y="3570"/>
                </a:cubicBezTo>
                <a:close/>
                <a:moveTo>
                  <a:pt x="52872" y="3570"/>
                </a:moveTo>
                <a:cubicBezTo>
                  <a:pt x="52638" y="3570"/>
                  <a:pt x="52471" y="3770"/>
                  <a:pt x="52471" y="4004"/>
                </a:cubicBezTo>
                <a:lnTo>
                  <a:pt x="52471" y="7673"/>
                </a:lnTo>
                <a:cubicBezTo>
                  <a:pt x="52471" y="7906"/>
                  <a:pt x="52638" y="8073"/>
                  <a:pt x="52872" y="8073"/>
                </a:cubicBezTo>
                <a:lnTo>
                  <a:pt x="56875" y="8073"/>
                </a:lnTo>
                <a:cubicBezTo>
                  <a:pt x="57108" y="8073"/>
                  <a:pt x="57308" y="7906"/>
                  <a:pt x="57308" y="7673"/>
                </a:cubicBezTo>
                <a:lnTo>
                  <a:pt x="57308" y="4004"/>
                </a:lnTo>
                <a:cubicBezTo>
                  <a:pt x="57308" y="3770"/>
                  <a:pt x="57108" y="3570"/>
                  <a:pt x="56875" y="3570"/>
                </a:cubicBezTo>
                <a:close/>
                <a:moveTo>
                  <a:pt x="59443" y="3570"/>
                </a:moveTo>
                <a:cubicBezTo>
                  <a:pt x="59210" y="3570"/>
                  <a:pt x="59009" y="3770"/>
                  <a:pt x="59009" y="4004"/>
                </a:cubicBezTo>
                <a:lnTo>
                  <a:pt x="59009" y="7673"/>
                </a:lnTo>
                <a:cubicBezTo>
                  <a:pt x="59009" y="7906"/>
                  <a:pt x="59210" y="8073"/>
                  <a:pt x="59443" y="8073"/>
                </a:cubicBezTo>
                <a:lnTo>
                  <a:pt x="63446" y="8073"/>
                </a:lnTo>
                <a:cubicBezTo>
                  <a:pt x="63646" y="8073"/>
                  <a:pt x="63846" y="7906"/>
                  <a:pt x="63846" y="7673"/>
                </a:cubicBezTo>
                <a:lnTo>
                  <a:pt x="63846" y="4004"/>
                </a:lnTo>
                <a:cubicBezTo>
                  <a:pt x="63846" y="3770"/>
                  <a:pt x="63646" y="3570"/>
                  <a:pt x="63446" y="3570"/>
                </a:cubicBezTo>
                <a:close/>
                <a:moveTo>
                  <a:pt x="65981" y="3570"/>
                </a:moveTo>
                <a:cubicBezTo>
                  <a:pt x="65748" y="3570"/>
                  <a:pt x="65581" y="3770"/>
                  <a:pt x="65581" y="4004"/>
                </a:cubicBezTo>
                <a:lnTo>
                  <a:pt x="65581" y="7673"/>
                </a:lnTo>
                <a:cubicBezTo>
                  <a:pt x="65581" y="7906"/>
                  <a:pt x="65748" y="8073"/>
                  <a:pt x="65981" y="8073"/>
                </a:cubicBezTo>
                <a:lnTo>
                  <a:pt x="76555" y="8073"/>
                </a:lnTo>
                <a:cubicBezTo>
                  <a:pt x="76789" y="8073"/>
                  <a:pt x="76956" y="7906"/>
                  <a:pt x="76956" y="7673"/>
                </a:cubicBezTo>
                <a:lnTo>
                  <a:pt x="76956" y="4004"/>
                </a:lnTo>
                <a:cubicBezTo>
                  <a:pt x="76956" y="3770"/>
                  <a:pt x="76789" y="3570"/>
                  <a:pt x="76555" y="3570"/>
                </a:cubicBezTo>
                <a:close/>
                <a:moveTo>
                  <a:pt x="434" y="9041"/>
                </a:moveTo>
                <a:cubicBezTo>
                  <a:pt x="201" y="9041"/>
                  <a:pt x="1" y="9207"/>
                  <a:pt x="1" y="9441"/>
                </a:cubicBezTo>
                <a:lnTo>
                  <a:pt x="1" y="13110"/>
                </a:lnTo>
                <a:cubicBezTo>
                  <a:pt x="1" y="13344"/>
                  <a:pt x="201" y="13544"/>
                  <a:pt x="434" y="13544"/>
                </a:cubicBezTo>
                <a:lnTo>
                  <a:pt x="10975" y="13544"/>
                </a:lnTo>
                <a:cubicBezTo>
                  <a:pt x="11209" y="13544"/>
                  <a:pt x="11409" y="13344"/>
                  <a:pt x="11409" y="13110"/>
                </a:cubicBezTo>
                <a:lnTo>
                  <a:pt x="11409" y="9441"/>
                </a:lnTo>
                <a:cubicBezTo>
                  <a:pt x="11409" y="9207"/>
                  <a:pt x="11209" y="9041"/>
                  <a:pt x="10975" y="9041"/>
                </a:cubicBezTo>
                <a:close/>
                <a:moveTo>
                  <a:pt x="13544" y="9041"/>
                </a:moveTo>
                <a:cubicBezTo>
                  <a:pt x="13310" y="9041"/>
                  <a:pt x="13110" y="9207"/>
                  <a:pt x="13110" y="9441"/>
                </a:cubicBezTo>
                <a:lnTo>
                  <a:pt x="13110" y="13110"/>
                </a:lnTo>
                <a:cubicBezTo>
                  <a:pt x="13110" y="13344"/>
                  <a:pt x="13310" y="13544"/>
                  <a:pt x="13544" y="13544"/>
                </a:cubicBezTo>
                <a:lnTo>
                  <a:pt x="17547" y="13544"/>
                </a:lnTo>
                <a:cubicBezTo>
                  <a:pt x="17780" y="13544"/>
                  <a:pt x="17947" y="13344"/>
                  <a:pt x="17947" y="13110"/>
                </a:cubicBezTo>
                <a:lnTo>
                  <a:pt x="17947" y="9441"/>
                </a:lnTo>
                <a:cubicBezTo>
                  <a:pt x="17947" y="9207"/>
                  <a:pt x="17780" y="9041"/>
                  <a:pt x="17547" y="9041"/>
                </a:cubicBezTo>
                <a:close/>
                <a:moveTo>
                  <a:pt x="20082" y="9041"/>
                </a:moveTo>
                <a:cubicBezTo>
                  <a:pt x="19882" y="9041"/>
                  <a:pt x="19681" y="9207"/>
                  <a:pt x="19681" y="9441"/>
                </a:cubicBezTo>
                <a:lnTo>
                  <a:pt x="19681" y="13110"/>
                </a:lnTo>
                <a:cubicBezTo>
                  <a:pt x="19681" y="13344"/>
                  <a:pt x="19882" y="13544"/>
                  <a:pt x="20082" y="13544"/>
                </a:cubicBezTo>
                <a:lnTo>
                  <a:pt x="24085" y="13544"/>
                </a:lnTo>
                <a:cubicBezTo>
                  <a:pt x="24318" y="13544"/>
                  <a:pt x="24518" y="13344"/>
                  <a:pt x="24518" y="13110"/>
                </a:cubicBezTo>
                <a:lnTo>
                  <a:pt x="24518" y="9441"/>
                </a:lnTo>
                <a:cubicBezTo>
                  <a:pt x="24518" y="9207"/>
                  <a:pt x="24318" y="9041"/>
                  <a:pt x="24085" y="9041"/>
                </a:cubicBezTo>
                <a:close/>
                <a:moveTo>
                  <a:pt x="26653" y="9041"/>
                </a:moveTo>
                <a:cubicBezTo>
                  <a:pt x="26420" y="9041"/>
                  <a:pt x="26253" y="9207"/>
                  <a:pt x="26253" y="9441"/>
                </a:cubicBezTo>
                <a:lnTo>
                  <a:pt x="26253" y="13110"/>
                </a:lnTo>
                <a:cubicBezTo>
                  <a:pt x="26253" y="13344"/>
                  <a:pt x="26420" y="13544"/>
                  <a:pt x="26653" y="13544"/>
                </a:cubicBezTo>
                <a:lnTo>
                  <a:pt x="30656" y="13544"/>
                </a:lnTo>
                <a:cubicBezTo>
                  <a:pt x="30889" y="13544"/>
                  <a:pt x="31056" y="13344"/>
                  <a:pt x="31056" y="13110"/>
                </a:cubicBezTo>
                <a:lnTo>
                  <a:pt x="31056" y="9441"/>
                </a:lnTo>
                <a:cubicBezTo>
                  <a:pt x="31056" y="9207"/>
                  <a:pt x="30889" y="9041"/>
                  <a:pt x="30656" y="9041"/>
                </a:cubicBezTo>
                <a:close/>
                <a:moveTo>
                  <a:pt x="33224" y="9041"/>
                </a:moveTo>
                <a:cubicBezTo>
                  <a:pt x="32991" y="9041"/>
                  <a:pt x="32791" y="9207"/>
                  <a:pt x="32791" y="9441"/>
                </a:cubicBezTo>
                <a:lnTo>
                  <a:pt x="32791" y="13110"/>
                </a:lnTo>
                <a:cubicBezTo>
                  <a:pt x="32791" y="13344"/>
                  <a:pt x="32991" y="13544"/>
                  <a:pt x="33224" y="13544"/>
                </a:cubicBezTo>
                <a:lnTo>
                  <a:pt x="37194" y="13544"/>
                </a:lnTo>
                <a:cubicBezTo>
                  <a:pt x="37427" y="13544"/>
                  <a:pt x="37628" y="13344"/>
                  <a:pt x="37628" y="13110"/>
                </a:cubicBezTo>
                <a:lnTo>
                  <a:pt x="37628" y="9441"/>
                </a:lnTo>
                <a:cubicBezTo>
                  <a:pt x="37628" y="9207"/>
                  <a:pt x="37427" y="9041"/>
                  <a:pt x="37194" y="9041"/>
                </a:cubicBezTo>
                <a:close/>
                <a:moveTo>
                  <a:pt x="39762" y="9041"/>
                </a:moveTo>
                <a:cubicBezTo>
                  <a:pt x="39529" y="9041"/>
                  <a:pt x="39329" y="9207"/>
                  <a:pt x="39329" y="9441"/>
                </a:cubicBezTo>
                <a:lnTo>
                  <a:pt x="39329" y="13110"/>
                </a:lnTo>
                <a:cubicBezTo>
                  <a:pt x="39362" y="13344"/>
                  <a:pt x="39529" y="13544"/>
                  <a:pt x="39762" y="13544"/>
                </a:cubicBezTo>
                <a:lnTo>
                  <a:pt x="43765" y="13544"/>
                </a:lnTo>
                <a:cubicBezTo>
                  <a:pt x="43999" y="13544"/>
                  <a:pt x="44166" y="13344"/>
                  <a:pt x="44166" y="13110"/>
                </a:cubicBezTo>
                <a:lnTo>
                  <a:pt x="44166" y="9441"/>
                </a:lnTo>
                <a:cubicBezTo>
                  <a:pt x="44166" y="9207"/>
                  <a:pt x="43999" y="9041"/>
                  <a:pt x="43765" y="9041"/>
                </a:cubicBezTo>
                <a:close/>
                <a:moveTo>
                  <a:pt x="46334" y="9041"/>
                </a:moveTo>
                <a:cubicBezTo>
                  <a:pt x="46100" y="9041"/>
                  <a:pt x="45900" y="9207"/>
                  <a:pt x="45900" y="9441"/>
                </a:cubicBezTo>
                <a:lnTo>
                  <a:pt x="45900" y="13110"/>
                </a:lnTo>
                <a:cubicBezTo>
                  <a:pt x="45900" y="13344"/>
                  <a:pt x="46100" y="13544"/>
                  <a:pt x="46334" y="13544"/>
                </a:cubicBezTo>
                <a:lnTo>
                  <a:pt x="50337" y="13544"/>
                </a:lnTo>
                <a:cubicBezTo>
                  <a:pt x="50537" y="13544"/>
                  <a:pt x="50737" y="13344"/>
                  <a:pt x="50737" y="13110"/>
                </a:cubicBezTo>
                <a:lnTo>
                  <a:pt x="50737" y="9441"/>
                </a:lnTo>
                <a:cubicBezTo>
                  <a:pt x="50737" y="9207"/>
                  <a:pt x="50537" y="9041"/>
                  <a:pt x="50337" y="9041"/>
                </a:cubicBezTo>
                <a:close/>
                <a:moveTo>
                  <a:pt x="52872" y="9041"/>
                </a:moveTo>
                <a:cubicBezTo>
                  <a:pt x="52638" y="9041"/>
                  <a:pt x="52471" y="9207"/>
                  <a:pt x="52471" y="9441"/>
                </a:cubicBezTo>
                <a:lnTo>
                  <a:pt x="52471" y="13110"/>
                </a:lnTo>
                <a:cubicBezTo>
                  <a:pt x="52471" y="13344"/>
                  <a:pt x="52638" y="13544"/>
                  <a:pt x="52872" y="13544"/>
                </a:cubicBezTo>
                <a:lnTo>
                  <a:pt x="56875" y="13544"/>
                </a:lnTo>
                <a:cubicBezTo>
                  <a:pt x="57108" y="13544"/>
                  <a:pt x="57308" y="13344"/>
                  <a:pt x="57308" y="13110"/>
                </a:cubicBezTo>
                <a:lnTo>
                  <a:pt x="57308" y="9441"/>
                </a:lnTo>
                <a:cubicBezTo>
                  <a:pt x="57308" y="9207"/>
                  <a:pt x="57108" y="9041"/>
                  <a:pt x="56875" y="9041"/>
                </a:cubicBezTo>
                <a:close/>
                <a:moveTo>
                  <a:pt x="59443" y="9041"/>
                </a:moveTo>
                <a:cubicBezTo>
                  <a:pt x="59210" y="9041"/>
                  <a:pt x="59009" y="9207"/>
                  <a:pt x="59009" y="9441"/>
                </a:cubicBezTo>
                <a:lnTo>
                  <a:pt x="59009" y="13110"/>
                </a:lnTo>
                <a:cubicBezTo>
                  <a:pt x="59009" y="13344"/>
                  <a:pt x="59210" y="13544"/>
                  <a:pt x="59443" y="13544"/>
                </a:cubicBezTo>
                <a:lnTo>
                  <a:pt x="63446" y="13544"/>
                </a:lnTo>
                <a:cubicBezTo>
                  <a:pt x="63646" y="13544"/>
                  <a:pt x="63846" y="13344"/>
                  <a:pt x="63846" y="13110"/>
                </a:cubicBezTo>
                <a:lnTo>
                  <a:pt x="63846" y="9441"/>
                </a:lnTo>
                <a:cubicBezTo>
                  <a:pt x="63846" y="9207"/>
                  <a:pt x="63646" y="9041"/>
                  <a:pt x="63446" y="9041"/>
                </a:cubicBezTo>
                <a:close/>
                <a:moveTo>
                  <a:pt x="434" y="14978"/>
                </a:moveTo>
                <a:cubicBezTo>
                  <a:pt x="201" y="14978"/>
                  <a:pt x="1" y="15145"/>
                  <a:pt x="1" y="15378"/>
                </a:cubicBezTo>
                <a:lnTo>
                  <a:pt x="1" y="19048"/>
                </a:lnTo>
                <a:cubicBezTo>
                  <a:pt x="1" y="19281"/>
                  <a:pt x="201" y="19481"/>
                  <a:pt x="434" y="19481"/>
                </a:cubicBezTo>
                <a:lnTo>
                  <a:pt x="4437" y="19481"/>
                </a:lnTo>
                <a:cubicBezTo>
                  <a:pt x="4671" y="19481"/>
                  <a:pt x="4837" y="19281"/>
                  <a:pt x="4837" y="19048"/>
                </a:cubicBezTo>
                <a:lnTo>
                  <a:pt x="4837" y="15378"/>
                </a:lnTo>
                <a:cubicBezTo>
                  <a:pt x="4837" y="15145"/>
                  <a:pt x="4671" y="14978"/>
                  <a:pt x="4437" y="14978"/>
                </a:cubicBezTo>
                <a:close/>
                <a:moveTo>
                  <a:pt x="6972" y="14978"/>
                </a:moveTo>
                <a:cubicBezTo>
                  <a:pt x="6739" y="14978"/>
                  <a:pt x="6572" y="15145"/>
                  <a:pt x="6572" y="15378"/>
                </a:cubicBezTo>
                <a:lnTo>
                  <a:pt x="6572" y="19048"/>
                </a:lnTo>
                <a:cubicBezTo>
                  <a:pt x="6572" y="19281"/>
                  <a:pt x="6739" y="19481"/>
                  <a:pt x="6972" y="19481"/>
                </a:cubicBezTo>
                <a:lnTo>
                  <a:pt x="10975" y="19481"/>
                </a:lnTo>
                <a:cubicBezTo>
                  <a:pt x="11209" y="19481"/>
                  <a:pt x="11409" y="19281"/>
                  <a:pt x="11409" y="19048"/>
                </a:cubicBezTo>
                <a:lnTo>
                  <a:pt x="11409" y="15378"/>
                </a:lnTo>
                <a:cubicBezTo>
                  <a:pt x="11409" y="15145"/>
                  <a:pt x="11209" y="14978"/>
                  <a:pt x="10975" y="14978"/>
                </a:cubicBezTo>
                <a:close/>
                <a:moveTo>
                  <a:pt x="13544" y="14978"/>
                </a:moveTo>
                <a:cubicBezTo>
                  <a:pt x="13310" y="14978"/>
                  <a:pt x="13110" y="15145"/>
                  <a:pt x="13110" y="15378"/>
                </a:cubicBezTo>
                <a:lnTo>
                  <a:pt x="13110" y="19048"/>
                </a:lnTo>
                <a:cubicBezTo>
                  <a:pt x="13110" y="19281"/>
                  <a:pt x="13310" y="19481"/>
                  <a:pt x="13544" y="19481"/>
                </a:cubicBezTo>
                <a:lnTo>
                  <a:pt x="17547" y="19481"/>
                </a:lnTo>
                <a:cubicBezTo>
                  <a:pt x="17780" y="19481"/>
                  <a:pt x="17947" y="19281"/>
                  <a:pt x="17947" y="19048"/>
                </a:cubicBezTo>
                <a:lnTo>
                  <a:pt x="17947" y="15378"/>
                </a:lnTo>
                <a:cubicBezTo>
                  <a:pt x="17947" y="15145"/>
                  <a:pt x="17780" y="14978"/>
                  <a:pt x="17547" y="14978"/>
                </a:cubicBezTo>
                <a:close/>
                <a:moveTo>
                  <a:pt x="20082" y="14978"/>
                </a:moveTo>
                <a:cubicBezTo>
                  <a:pt x="19882" y="14978"/>
                  <a:pt x="19681" y="15145"/>
                  <a:pt x="19681" y="15378"/>
                </a:cubicBezTo>
                <a:lnTo>
                  <a:pt x="19681" y="19048"/>
                </a:lnTo>
                <a:cubicBezTo>
                  <a:pt x="19681" y="19281"/>
                  <a:pt x="19882" y="19481"/>
                  <a:pt x="20082" y="19481"/>
                </a:cubicBezTo>
                <a:lnTo>
                  <a:pt x="24085" y="19481"/>
                </a:lnTo>
                <a:cubicBezTo>
                  <a:pt x="24318" y="19481"/>
                  <a:pt x="24518" y="19281"/>
                  <a:pt x="24518" y="19048"/>
                </a:cubicBezTo>
                <a:lnTo>
                  <a:pt x="24518" y="15378"/>
                </a:lnTo>
                <a:cubicBezTo>
                  <a:pt x="24518" y="15145"/>
                  <a:pt x="24318" y="14978"/>
                  <a:pt x="24085" y="14978"/>
                </a:cubicBezTo>
                <a:close/>
                <a:moveTo>
                  <a:pt x="26653" y="14978"/>
                </a:moveTo>
                <a:cubicBezTo>
                  <a:pt x="26420" y="14978"/>
                  <a:pt x="26253" y="15145"/>
                  <a:pt x="26253" y="15378"/>
                </a:cubicBezTo>
                <a:lnTo>
                  <a:pt x="26253" y="19048"/>
                </a:lnTo>
                <a:cubicBezTo>
                  <a:pt x="26253" y="19281"/>
                  <a:pt x="26420" y="19481"/>
                  <a:pt x="26653" y="19481"/>
                </a:cubicBezTo>
                <a:lnTo>
                  <a:pt x="30656" y="19481"/>
                </a:lnTo>
                <a:cubicBezTo>
                  <a:pt x="30889" y="19481"/>
                  <a:pt x="31056" y="19281"/>
                  <a:pt x="31056" y="19048"/>
                </a:cubicBezTo>
                <a:lnTo>
                  <a:pt x="31056" y="15378"/>
                </a:lnTo>
                <a:cubicBezTo>
                  <a:pt x="31056" y="15145"/>
                  <a:pt x="30889" y="14978"/>
                  <a:pt x="30656" y="14978"/>
                </a:cubicBezTo>
                <a:close/>
                <a:moveTo>
                  <a:pt x="33224" y="14978"/>
                </a:moveTo>
                <a:cubicBezTo>
                  <a:pt x="32991" y="14978"/>
                  <a:pt x="32791" y="15145"/>
                  <a:pt x="32791" y="15378"/>
                </a:cubicBezTo>
                <a:lnTo>
                  <a:pt x="32791" y="19048"/>
                </a:lnTo>
                <a:cubicBezTo>
                  <a:pt x="32791" y="19281"/>
                  <a:pt x="32991" y="19481"/>
                  <a:pt x="33224" y="19481"/>
                </a:cubicBezTo>
                <a:lnTo>
                  <a:pt x="37194" y="19481"/>
                </a:lnTo>
                <a:cubicBezTo>
                  <a:pt x="37427" y="19481"/>
                  <a:pt x="37628" y="19281"/>
                  <a:pt x="37628" y="19048"/>
                </a:cubicBezTo>
                <a:lnTo>
                  <a:pt x="37628" y="15378"/>
                </a:lnTo>
                <a:cubicBezTo>
                  <a:pt x="37628" y="15145"/>
                  <a:pt x="37427" y="14978"/>
                  <a:pt x="37194" y="14978"/>
                </a:cubicBezTo>
                <a:close/>
                <a:moveTo>
                  <a:pt x="39762" y="14978"/>
                </a:moveTo>
                <a:cubicBezTo>
                  <a:pt x="39529" y="14978"/>
                  <a:pt x="39329" y="15145"/>
                  <a:pt x="39329" y="15378"/>
                </a:cubicBezTo>
                <a:lnTo>
                  <a:pt x="39329" y="19048"/>
                </a:lnTo>
                <a:cubicBezTo>
                  <a:pt x="39362" y="19281"/>
                  <a:pt x="39529" y="19481"/>
                  <a:pt x="39762" y="19481"/>
                </a:cubicBezTo>
                <a:lnTo>
                  <a:pt x="43765" y="19481"/>
                </a:lnTo>
                <a:cubicBezTo>
                  <a:pt x="43999" y="19481"/>
                  <a:pt x="44166" y="19281"/>
                  <a:pt x="44166" y="19048"/>
                </a:cubicBezTo>
                <a:lnTo>
                  <a:pt x="44166" y="15378"/>
                </a:lnTo>
                <a:cubicBezTo>
                  <a:pt x="44166" y="15145"/>
                  <a:pt x="43999" y="14978"/>
                  <a:pt x="43765" y="14978"/>
                </a:cubicBezTo>
                <a:close/>
                <a:moveTo>
                  <a:pt x="46334" y="14978"/>
                </a:moveTo>
                <a:cubicBezTo>
                  <a:pt x="46100" y="14978"/>
                  <a:pt x="45900" y="15145"/>
                  <a:pt x="45900" y="15378"/>
                </a:cubicBezTo>
                <a:lnTo>
                  <a:pt x="45900" y="19048"/>
                </a:lnTo>
                <a:cubicBezTo>
                  <a:pt x="45900" y="19281"/>
                  <a:pt x="46100" y="19481"/>
                  <a:pt x="46334" y="19481"/>
                </a:cubicBezTo>
                <a:lnTo>
                  <a:pt x="50337" y="19481"/>
                </a:lnTo>
                <a:cubicBezTo>
                  <a:pt x="50537" y="19481"/>
                  <a:pt x="50737" y="19281"/>
                  <a:pt x="50737" y="19048"/>
                </a:cubicBezTo>
                <a:lnTo>
                  <a:pt x="50737" y="15378"/>
                </a:lnTo>
                <a:cubicBezTo>
                  <a:pt x="50737" y="15145"/>
                  <a:pt x="50537" y="14978"/>
                  <a:pt x="50337" y="14978"/>
                </a:cubicBezTo>
                <a:close/>
                <a:moveTo>
                  <a:pt x="52872" y="14978"/>
                </a:moveTo>
                <a:cubicBezTo>
                  <a:pt x="52638" y="14978"/>
                  <a:pt x="52471" y="15145"/>
                  <a:pt x="52471" y="15378"/>
                </a:cubicBezTo>
                <a:lnTo>
                  <a:pt x="52471" y="19048"/>
                </a:lnTo>
                <a:cubicBezTo>
                  <a:pt x="52471" y="19281"/>
                  <a:pt x="52638" y="19481"/>
                  <a:pt x="52872" y="19481"/>
                </a:cubicBezTo>
                <a:lnTo>
                  <a:pt x="56875" y="19481"/>
                </a:lnTo>
                <a:cubicBezTo>
                  <a:pt x="57108" y="19481"/>
                  <a:pt x="57308" y="19281"/>
                  <a:pt x="57308" y="19048"/>
                </a:cubicBezTo>
                <a:lnTo>
                  <a:pt x="57308" y="15378"/>
                </a:lnTo>
                <a:cubicBezTo>
                  <a:pt x="57308" y="15145"/>
                  <a:pt x="57108" y="14978"/>
                  <a:pt x="56875" y="14978"/>
                </a:cubicBezTo>
                <a:close/>
                <a:moveTo>
                  <a:pt x="59443" y="14978"/>
                </a:moveTo>
                <a:cubicBezTo>
                  <a:pt x="59210" y="14978"/>
                  <a:pt x="59009" y="15145"/>
                  <a:pt x="59009" y="15378"/>
                </a:cubicBezTo>
                <a:lnTo>
                  <a:pt x="59009" y="19048"/>
                </a:lnTo>
                <a:cubicBezTo>
                  <a:pt x="59009" y="19281"/>
                  <a:pt x="59210" y="19481"/>
                  <a:pt x="59443" y="19481"/>
                </a:cubicBezTo>
                <a:lnTo>
                  <a:pt x="63446" y="19481"/>
                </a:lnTo>
                <a:cubicBezTo>
                  <a:pt x="63646" y="19481"/>
                  <a:pt x="63846" y="19281"/>
                  <a:pt x="63846" y="19048"/>
                </a:cubicBezTo>
                <a:lnTo>
                  <a:pt x="63846" y="15378"/>
                </a:lnTo>
                <a:cubicBezTo>
                  <a:pt x="63846" y="15145"/>
                  <a:pt x="63646" y="14978"/>
                  <a:pt x="63446" y="14978"/>
                </a:cubicBezTo>
                <a:close/>
                <a:moveTo>
                  <a:pt x="65981" y="14978"/>
                </a:moveTo>
                <a:cubicBezTo>
                  <a:pt x="65748" y="14978"/>
                  <a:pt x="65581" y="15145"/>
                  <a:pt x="65581" y="15378"/>
                </a:cubicBezTo>
                <a:lnTo>
                  <a:pt x="65581" y="19048"/>
                </a:lnTo>
                <a:cubicBezTo>
                  <a:pt x="65581" y="19281"/>
                  <a:pt x="65748" y="19481"/>
                  <a:pt x="65981" y="19481"/>
                </a:cubicBezTo>
                <a:lnTo>
                  <a:pt x="69984" y="19481"/>
                </a:lnTo>
                <a:cubicBezTo>
                  <a:pt x="70217" y="19481"/>
                  <a:pt x="70418" y="19281"/>
                  <a:pt x="70418" y="19048"/>
                </a:cubicBezTo>
                <a:lnTo>
                  <a:pt x="70418" y="15378"/>
                </a:lnTo>
                <a:cubicBezTo>
                  <a:pt x="70418" y="15145"/>
                  <a:pt x="70217" y="14978"/>
                  <a:pt x="69984" y="14978"/>
                </a:cubicBezTo>
                <a:close/>
                <a:moveTo>
                  <a:pt x="65981" y="9041"/>
                </a:moveTo>
                <a:cubicBezTo>
                  <a:pt x="65748" y="9041"/>
                  <a:pt x="65581" y="9207"/>
                  <a:pt x="65581" y="9441"/>
                </a:cubicBezTo>
                <a:lnTo>
                  <a:pt x="65581" y="13110"/>
                </a:lnTo>
                <a:cubicBezTo>
                  <a:pt x="65581" y="13344"/>
                  <a:pt x="65748" y="13544"/>
                  <a:pt x="65981" y="13544"/>
                </a:cubicBezTo>
                <a:lnTo>
                  <a:pt x="71719" y="13544"/>
                </a:lnTo>
                <a:cubicBezTo>
                  <a:pt x="71952" y="13544"/>
                  <a:pt x="72119" y="13744"/>
                  <a:pt x="72119" y="13944"/>
                </a:cubicBezTo>
                <a:lnTo>
                  <a:pt x="72119" y="19048"/>
                </a:lnTo>
                <a:cubicBezTo>
                  <a:pt x="72119" y="19281"/>
                  <a:pt x="72319" y="19481"/>
                  <a:pt x="72552" y="19481"/>
                </a:cubicBezTo>
                <a:lnTo>
                  <a:pt x="76555" y="19481"/>
                </a:lnTo>
                <a:cubicBezTo>
                  <a:pt x="76789" y="19481"/>
                  <a:pt x="76956" y="19281"/>
                  <a:pt x="76956" y="19048"/>
                </a:cubicBezTo>
                <a:lnTo>
                  <a:pt x="76956" y="9441"/>
                </a:lnTo>
                <a:cubicBezTo>
                  <a:pt x="76956" y="9207"/>
                  <a:pt x="76789" y="9041"/>
                  <a:pt x="76555" y="9041"/>
                </a:cubicBezTo>
                <a:close/>
                <a:moveTo>
                  <a:pt x="434" y="20916"/>
                </a:moveTo>
                <a:cubicBezTo>
                  <a:pt x="201" y="20916"/>
                  <a:pt x="1" y="21083"/>
                  <a:pt x="1" y="21316"/>
                </a:cubicBezTo>
                <a:lnTo>
                  <a:pt x="1" y="24985"/>
                </a:lnTo>
                <a:cubicBezTo>
                  <a:pt x="1" y="25219"/>
                  <a:pt x="201" y="25419"/>
                  <a:pt x="434" y="25419"/>
                </a:cubicBezTo>
                <a:lnTo>
                  <a:pt x="4437" y="25419"/>
                </a:lnTo>
                <a:cubicBezTo>
                  <a:pt x="4671" y="25419"/>
                  <a:pt x="4837" y="25219"/>
                  <a:pt x="4837" y="24985"/>
                </a:cubicBezTo>
                <a:lnTo>
                  <a:pt x="4837" y="21316"/>
                </a:lnTo>
                <a:cubicBezTo>
                  <a:pt x="4837" y="21083"/>
                  <a:pt x="4671" y="20916"/>
                  <a:pt x="4437" y="20916"/>
                </a:cubicBezTo>
                <a:close/>
                <a:moveTo>
                  <a:pt x="6972" y="20916"/>
                </a:moveTo>
                <a:cubicBezTo>
                  <a:pt x="6739" y="20916"/>
                  <a:pt x="6572" y="21083"/>
                  <a:pt x="6572" y="21316"/>
                </a:cubicBezTo>
                <a:lnTo>
                  <a:pt x="6572" y="24985"/>
                </a:lnTo>
                <a:cubicBezTo>
                  <a:pt x="6572" y="25219"/>
                  <a:pt x="6739" y="25419"/>
                  <a:pt x="6972" y="25419"/>
                </a:cubicBezTo>
                <a:lnTo>
                  <a:pt x="10975" y="25419"/>
                </a:lnTo>
                <a:cubicBezTo>
                  <a:pt x="11209" y="25419"/>
                  <a:pt x="11409" y="25219"/>
                  <a:pt x="11409" y="24985"/>
                </a:cubicBezTo>
                <a:lnTo>
                  <a:pt x="11409" y="21316"/>
                </a:lnTo>
                <a:cubicBezTo>
                  <a:pt x="11409" y="21083"/>
                  <a:pt x="11209" y="20916"/>
                  <a:pt x="10975" y="20916"/>
                </a:cubicBezTo>
                <a:close/>
                <a:moveTo>
                  <a:pt x="13544" y="20916"/>
                </a:moveTo>
                <a:cubicBezTo>
                  <a:pt x="13310" y="20916"/>
                  <a:pt x="13110" y="21083"/>
                  <a:pt x="13110" y="21316"/>
                </a:cubicBezTo>
                <a:lnTo>
                  <a:pt x="13110" y="24985"/>
                </a:lnTo>
                <a:cubicBezTo>
                  <a:pt x="13110" y="25219"/>
                  <a:pt x="13310" y="25419"/>
                  <a:pt x="13544" y="25419"/>
                </a:cubicBezTo>
                <a:lnTo>
                  <a:pt x="17547" y="25419"/>
                </a:lnTo>
                <a:cubicBezTo>
                  <a:pt x="17780" y="25419"/>
                  <a:pt x="17947" y="25219"/>
                  <a:pt x="17947" y="24985"/>
                </a:cubicBezTo>
                <a:lnTo>
                  <a:pt x="17947" y="21316"/>
                </a:lnTo>
                <a:cubicBezTo>
                  <a:pt x="17947" y="21083"/>
                  <a:pt x="17780" y="20916"/>
                  <a:pt x="17547" y="20916"/>
                </a:cubicBezTo>
                <a:close/>
                <a:moveTo>
                  <a:pt x="20082" y="20916"/>
                </a:moveTo>
                <a:cubicBezTo>
                  <a:pt x="19882" y="20916"/>
                  <a:pt x="19681" y="21083"/>
                  <a:pt x="19681" y="21316"/>
                </a:cubicBezTo>
                <a:lnTo>
                  <a:pt x="19681" y="24985"/>
                </a:lnTo>
                <a:cubicBezTo>
                  <a:pt x="19681" y="25219"/>
                  <a:pt x="19882" y="25419"/>
                  <a:pt x="20082" y="25419"/>
                </a:cubicBezTo>
                <a:lnTo>
                  <a:pt x="24085" y="25419"/>
                </a:lnTo>
                <a:cubicBezTo>
                  <a:pt x="24318" y="25419"/>
                  <a:pt x="24518" y="25219"/>
                  <a:pt x="24518" y="24985"/>
                </a:cubicBezTo>
                <a:lnTo>
                  <a:pt x="24518" y="21316"/>
                </a:lnTo>
                <a:cubicBezTo>
                  <a:pt x="24518" y="21083"/>
                  <a:pt x="24318" y="20916"/>
                  <a:pt x="24085" y="20916"/>
                </a:cubicBezTo>
                <a:close/>
                <a:moveTo>
                  <a:pt x="26653" y="20916"/>
                </a:moveTo>
                <a:cubicBezTo>
                  <a:pt x="26420" y="20916"/>
                  <a:pt x="26253" y="21083"/>
                  <a:pt x="26253" y="21316"/>
                </a:cubicBezTo>
                <a:lnTo>
                  <a:pt x="26253" y="24985"/>
                </a:lnTo>
                <a:cubicBezTo>
                  <a:pt x="26253" y="25219"/>
                  <a:pt x="26420" y="25419"/>
                  <a:pt x="26653" y="25419"/>
                </a:cubicBezTo>
                <a:lnTo>
                  <a:pt x="30656" y="25419"/>
                </a:lnTo>
                <a:cubicBezTo>
                  <a:pt x="30889" y="25419"/>
                  <a:pt x="31056" y="25219"/>
                  <a:pt x="31056" y="24985"/>
                </a:cubicBezTo>
                <a:lnTo>
                  <a:pt x="31056" y="21316"/>
                </a:lnTo>
                <a:cubicBezTo>
                  <a:pt x="31056" y="21083"/>
                  <a:pt x="30889" y="20916"/>
                  <a:pt x="30656" y="20916"/>
                </a:cubicBezTo>
                <a:close/>
                <a:moveTo>
                  <a:pt x="33224" y="20916"/>
                </a:moveTo>
                <a:cubicBezTo>
                  <a:pt x="32991" y="20916"/>
                  <a:pt x="32791" y="21083"/>
                  <a:pt x="32791" y="21316"/>
                </a:cubicBezTo>
                <a:lnTo>
                  <a:pt x="32791" y="24985"/>
                </a:lnTo>
                <a:cubicBezTo>
                  <a:pt x="32791" y="25219"/>
                  <a:pt x="32991" y="25419"/>
                  <a:pt x="33224" y="25419"/>
                </a:cubicBezTo>
                <a:lnTo>
                  <a:pt x="37194" y="25419"/>
                </a:lnTo>
                <a:cubicBezTo>
                  <a:pt x="37427" y="25419"/>
                  <a:pt x="37628" y="25219"/>
                  <a:pt x="37628" y="24985"/>
                </a:cubicBezTo>
                <a:lnTo>
                  <a:pt x="37628" y="21316"/>
                </a:lnTo>
                <a:cubicBezTo>
                  <a:pt x="37628" y="21083"/>
                  <a:pt x="37427" y="20916"/>
                  <a:pt x="37194" y="20916"/>
                </a:cubicBezTo>
                <a:close/>
                <a:moveTo>
                  <a:pt x="39762" y="20916"/>
                </a:moveTo>
                <a:cubicBezTo>
                  <a:pt x="39529" y="20916"/>
                  <a:pt x="39329" y="21083"/>
                  <a:pt x="39329" y="21316"/>
                </a:cubicBezTo>
                <a:lnTo>
                  <a:pt x="39329" y="24985"/>
                </a:lnTo>
                <a:cubicBezTo>
                  <a:pt x="39362" y="25219"/>
                  <a:pt x="39529" y="25419"/>
                  <a:pt x="39762" y="25419"/>
                </a:cubicBezTo>
                <a:lnTo>
                  <a:pt x="43765" y="25419"/>
                </a:lnTo>
                <a:cubicBezTo>
                  <a:pt x="43999" y="25419"/>
                  <a:pt x="44166" y="25219"/>
                  <a:pt x="44166" y="24985"/>
                </a:cubicBezTo>
                <a:lnTo>
                  <a:pt x="44166" y="21316"/>
                </a:lnTo>
                <a:cubicBezTo>
                  <a:pt x="44166" y="21083"/>
                  <a:pt x="43999" y="20916"/>
                  <a:pt x="43765" y="20916"/>
                </a:cubicBezTo>
                <a:close/>
                <a:moveTo>
                  <a:pt x="46334" y="20916"/>
                </a:moveTo>
                <a:cubicBezTo>
                  <a:pt x="46100" y="20916"/>
                  <a:pt x="45900" y="21083"/>
                  <a:pt x="45900" y="21316"/>
                </a:cubicBezTo>
                <a:lnTo>
                  <a:pt x="45900" y="24985"/>
                </a:lnTo>
                <a:cubicBezTo>
                  <a:pt x="45900" y="25219"/>
                  <a:pt x="46100" y="25419"/>
                  <a:pt x="46334" y="25419"/>
                </a:cubicBezTo>
                <a:lnTo>
                  <a:pt x="50337" y="25419"/>
                </a:lnTo>
                <a:cubicBezTo>
                  <a:pt x="50537" y="25419"/>
                  <a:pt x="50737" y="25219"/>
                  <a:pt x="50737" y="24985"/>
                </a:cubicBezTo>
                <a:lnTo>
                  <a:pt x="50737" y="21316"/>
                </a:lnTo>
                <a:cubicBezTo>
                  <a:pt x="50737" y="21083"/>
                  <a:pt x="50537" y="20916"/>
                  <a:pt x="50337" y="20916"/>
                </a:cubicBezTo>
                <a:close/>
                <a:moveTo>
                  <a:pt x="52872" y="20916"/>
                </a:moveTo>
                <a:cubicBezTo>
                  <a:pt x="52638" y="20916"/>
                  <a:pt x="52471" y="21083"/>
                  <a:pt x="52471" y="21316"/>
                </a:cubicBezTo>
                <a:lnTo>
                  <a:pt x="52471" y="24985"/>
                </a:lnTo>
                <a:cubicBezTo>
                  <a:pt x="52471" y="25219"/>
                  <a:pt x="52638" y="25419"/>
                  <a:pt x="52872" y="25419"/>
                </a:cubicBezTo>
                <a:lnTo>
                  <a:pt x="56875" y="25419"/>
                </a:lnTo>
                <a:cubicBezTo>
                  <a:pt x="57108" y="25419"/>
                  <a:pt x="57308" y="25219"/>
                  <a:pt x="57308" y="24985"/>
                </a:cubicBezTo>
                <a:lnTo>
                  <a:pt x="57308" y="21316"/>
                </a:lnTo>
                <a:cubicBezTo>
                  <a:pt x="57308" y="21083"/>
                  <a:pt x="57108" y="20916"/>
                  <a:pt x="56875" y="20916"/>
                </a:cubicBezTo>
                <a:close/>
                <a:moveTo>
                  <a:pt x="59443" y="20916"/>
                </a:moveTo>
                <a:cubicBezTo>
                  <a:pt x="59210" y="20916"/>
                  <a:pt x="59009" y="21083"/>
                  <a:pt x="59009" y="21316"/>
                </a:cubicBezTo>
                <a:lnTo>
                  <a:pt x="59009" y="24985"/>
                </a:lnTo>
                <a:cubicBezTo>
                  <a:pt x="59009" y="25219"/>
                  <a:pt x="59210" y="25419"/>
                  <a:pt x="59443" y="25419"/>
                </a:cubicBezTo>
                <a:lnTo>
                  <a:pt x="63446" y="25419"/>
                </a:lnTo>
                <a:cubicBezTo>
                  <a:pt x="63646" y="25419"/>
                  <a:pt x="63846" y="25219"/>
                  <a:pt x="63846" y="24985"/>
                </a:cubicBezTo>
                <a:lnTo>
                  <a:pt x="63846" y="21316"/>
                </a:lnTo>
                <a:cubicBezTo>
                  <a:pt x="63846" y="21083"/>
                  <a:pt x="63646" y="20916"/>
                  <a:pt x="63446" y="20916"/>
                </a:cubicBezTo>
                <a:close/>
                <a:moveTo>
                  <a:pt x="65981" y="20916"/>
                </a:moveTo>
                <a:cubicBezTo>
                  <a:pt x="65748" y="20916"/>
                  <a:pt x="65581" y="21083"/>
                  <a:pt x="65581" y="21316"/>
                </a:cubicBezTo>
                <a:lnTo>
                  <a:pt x="65581" y="24985"/>
                </a:lnTo>
                <a:cubicBezTo>
                  <a:pt x="65581" y="25219"/>
                  <a:pt x="65748" y="25419"/>
                  <a:pt x="65981" y="25419"/>
                </a:cubicBezTo>
                <a:lnTo>
                  <a:pt x="69984" y="25419"/>
                </a:lnTo>
                <a:cubicBezTo>
                  <a:pt x="70217" y="25419"/>
                  <a:pt x="70418" y="25219"/>
                  <a:pt x="70418" y="24985"/>
                </a:cubicBezTo>
                <a:lnTo>
                  <a:pt x="70418" y="21316"/>
                </a:lnTo>
                <a:cubicBezTo>
                  <a:pt x="70418" y="21083"/>
                  <a:pt x="70217" y="20916"/>
                  <a:pt x="69984" y="20916"/>
                </a:cubicBezTo>
                <a:close/>
                <a:moveTo>
                  <a:pt x="72552" y="20916"/>
                </a:moveTo>
                <a:cubicBezTo>
                  <a:pt x="72319" y="20916"/>
                  <a:pt x="72119" y="21083"/>
                  <a:pt x="72119" y="21316"/>
                </a:cubicBezTo>
                <a:lnTo>
                  <a:pt x="72119" y="24985"/>
                </a:lnTo>
                <a:cubicBezTo>
                  <a:pt x="72119" y="25219"/>
                  <a:pt x="72319" y="25419"/>
                  <a:pt x="72552" y="25419"/>
                </a:cubicBezTo>
                <a:lnTo>
                  <a:pt x="76555" y="25419"/>
                </a:lnTo>
                <a:cubicBezTo>
                  <a:pt x="76789" y="25419"/>
                  <a:pt x="76956" y="25219"/>
                  <a:pt x="76956" y="24985"/>
                </a:cubicBezTo>
                <a:lnTo>
                  <a:pt x="76956" y="21316"/>
                </a:lnTo>
                <a:cubicBezTo>
                  <a:pt x="76956" y="21083"/>
                  <a:pt x="76789" y="20916"/>
                  <a:pt x="76555" y="20916"/>
                </a:cubicBezTo>
                <a:close/>
                <a:moveTo>
                  <a:pt x="434" y="26853"/>
                </a:moveTo>
                <a:cubicBezTo>
                  <a:pt x="201" y="26853"/>
                  <a:pt x="1" y="27020"/>
                  <a:pt x="1" y="27254"/>
                </a:cubicBezTo>
                <a:lnTo>
                  <a:pt x="1" y="30923"/>
                </a:lnTo>
                <a:cubicBezTo>
                  <a:pt x="1" y="31156"/>
                  <a:pt x="201" y="31357"/>
                  <a:pt x="434" y="31357"/>
                </a:cubicBezTo>
                <a:lnTo>
                  <a:pt x="4437" y="31357"/>
                </a:lnTo>
                <a:cubicBezTo>
                  <a:pt x="4671" y="31357"/>
                  <a:pt x="4837" y="31156"/>
                  <a:pt x="4837" y="30923"/>
                </a:cubicBezTo>
                <a:lnTo>
                  <a:pt x="4837" y="27254"/>
                </a:lnTo>
                <a:cubicBezTo>
                  <a:pt x="4837" y="27020"/>
                  <a:pt x="4671" y="26853"/>
                  <a:pt x="4437" y="26853"/>
                </a:cubicBezTo>
                <a:close/>
                <a:moveTo>
                  <a:pt x="6972" y="26853"/>
                </a:moveTo>
                <a:cubicBezTo>
                  <a:pt x="6739" y="26853"/>
                  <a:pt x="6572" y="27020"/>
                  <a:pt x="6572" y="27254"/>
                </a:cubicBezTo>
                <a:lnTo>
                  <a:pt x="6572" y="30923"/>
                </a:lnTo>
                <a:cubicBezTo>
                  <a:pt x="6572" y="31156"/>
                  <a:pt x="6739" y="31357"/>
                  <a:pt x="6972" y="31357"/>
                </a:cubicBezTo>
                <a:lnTo>
                  <a:pt x="10975" y="31357"/>
                </a:lnTo>
                <a:cubicBezTo>
                  <a:pt x="11209" y="31357"/>
                  <a:pt x="11409" y="31156"/>
                  <a:pt x="11409" y="30923"/>
                </a:cubicBezTo>
                <a:lnTo>
                  <a:pt x="11409" y="27254"/>
                </a:lnTo>
                <a:cubicBezTo>
                  <a:pt x="11409" y="27020"/>
                  <a:pt x="11209" y="26853"/>
                  <a:pt x="10975" y="26853"/>
                </a:cubicBezTo>
                <a:close/>
                <a:moveTo>
                  <a:pt x="13544" y="26853"/>
                </a:moveTo>
                <a:cubicBezTo>
                  <a:pt x="13310" y="26853"/>
                  <a:pt x="13110" y="27020"/>
                  <a:pt x="13110" y="27254"/>
                </a:cubicBezTo>
                <a:lnTo>
                  <a:pt x="13110" y="30923"/>
                </a:lnTo>
                <a:cubicBezTo>
                  <a:pt x="13110" y="31156"/>
                  <a:pt x="13310" y="31357"/>
                  <a:pt x="13544" y="31357"/>
                </a:cubicBezTo>
                <a:lnTo>
                  <a:pt x="17547" y="31357"/>
                </a:lnTo>
                <a:cubicBezTo>
                  <a:pt x="17780" y="31357"/>
                  <a:pt x="17947" y="31156"/>
                  <a:pt x="17947" y="30923"/>
                </a:cubicBezTo>
                <a:lnTo>
                  <a:pt x="17947" y="27254"/>
                </a:lnTo>
                <a:cubicBezTo>
                  <a:pt x="17947" y="27020"/>
                  <a:pt x="17780" y="26853"/>
                  <a:pt x="17547" y="26853"/>
                </a:cubicBezTo>
                <a:close/>
                <a:moveTo>
                  <a:pt x="20082" y="26853"/>
                </a:moveTo>
                <a:cubicBezTo>
                  <a:pt x="19882" y="26853"/>
                  <a:pt x="19681" y="27020"/>
                  <a:pt x="19681" y="27254"/>
                </a:cubicBezTo>
                <a:lnTo>
                  <a:pt x="19681" y="30923"/>
                </a:lnTo>
                <a:cubicBezTo>
                  <a:pt x="19681" y="31156"/>
                  <a:pt x="19882" y="31357"/>
                  <a:pt x="20082" y="31357"/>
                </a:cubicBezTo>
                <a:lnTo>
                  <a:pt x="24085" y="31357"/>
                </a:lnTo>
                <a:cubicBezTo>
                  <a:pt x="24318" y="31357"/>
                  <a:pt x="24518" y="31156"/>
                  <a:pt x="24518" y="30923"/>
                </a:cubicBezTo>
                <a:lnTo>
                  <a:pt x="24518" y="27254"/>
                </a:lnTo>
                <a:cubicBezTo>
                  <a:pt x="24518" y="27020"/>
                  <a:pt x="24318" y="26853"/>
                  <a:pt x="24085" y="26853"/>
                </a:cubicBezTo>
                <a:close/>
                <a:moveTo>
                  <a:pt x="26653" y="26853"/>
                </a:moveTo>
                <a:cubicBezTo>
                  <a:pt x="26420" y="26853"/>
                  <a:pt x="26253" y="27020"/>
                  <a:pt x="26253" y="27254"/>
                </a:cubicBezTo>
                <a:lnTo>
                  <a:pt x="26253" y="30923"/>
                </a:lnTo>
                <a:cubicBezTo>
                  <a:pt x="26253" y="31156"/>
                  <a:pt x="26420" y="31357"/>
                  <a:pt x="26653" y="31357"/>
                </a:cubicBezTo>
                <a:lnTo>
                  <a:pt x="56875" y="31357"/>
                </a:lnTo>
                <a:cubicBezTo>
                  <a:pt x="57108" y="31357"/>
                  <a:pt x="57308" y="31156"/>
                  <a:pt x="57308" y="30923"/>
                </a:cubicBezTo>
                <a:lnTo>
                  <a:pt x="57308" y="27254"/>
                </a:lnTo>
                <a:cubicBezTo>
                  <a:pt x="57308" y="27020"/>
                  <a:pt x="57108" y="26853"/>
                  <a:pt x="56875" y="26853"/>
                </a:cubicBezTo>
                <a:close/>
                <a:moveTo>
                  <a:pt x="59443" y="26853"/>
                </a:moveTo>
                <a:cubicBezTo>
                  <a:pt x="59210" y="26853"/>
                  <a:pt x="59009" y="27020"/>
                  <a:pt x="59009" y="27254"/>
                </a:cubicBezTo>
                <a:lnTo>
                  <a:pt x="59009" y="30923"/>
                </a:lnTo>
                <a:cubicBezTo>
                  <a:pt x="59009" y="31156"/>
                  <a:pt x="59210" y="31357"/>
                  <a:pt x="59443" y="31357"/>
                </a:cubicBezTo>
                <a:lnTo>
                  <a:pt x="63446" y="31357"/>
                </a:lnTo>
                <a:cubicBezTo>
                  <a:pt x="63646" y="31357"/>
                  <a:pt x="63846" y="31156"/>
                  <a:pt x="63846" y="30923"/>
                </a:cubicBezTo>
                <a:lnTo>
                  <a:pt x="63846" y="27254"/>
                </a:lnTo>
                <a:cubicBezTo>
                  <a:pt x="63846" y="27020"/>
                  <a:pt x="63646" y="26853"/>
                  <a:pt x="63446" y="26853"/>
                </a:cubicBezTo>
                <a:close/>
                <a:moveTo>
                  <a:pt x="65981" y="26853"/>
                </a:moveTo>
                <a:cubicBezTo>
                  <a:pt x="65748" y="26853"/>
                  <a:pt x="65581" y="27020"/>
                  <a:pt x="65581" y="27254"/>
                </a:cubicBezTo>
                <a:lnTo>
                  <a:pt x="65581" y="30923"/>
                </a:lnTo>
                <a:cubicBezTo>
                  <a:pt x="65581" y="31156"/>
                  <a:pt x="65748" y="31357"/>
                  <a:pt x="65981" y="31357"/>
                </a:cubicBezTo>
                <a:lnTo>
                  <a:pt x="69984" y="31357"/>
                </a:lnTo>
                <a:cubicBezTo>
                  <a:pt x="70217" y="31357"/>
                  <a:pt x="70418" y="31156"/>
                  <a:pt x="70418" y="30923"/>
                </a:cubicBezTo>
                <a:lnTo>
                  <a:pt x="70418" y="27254"/>
                </a:lnTo>
                <a:cubicBezTo>
                  <a:pt x="70418" y="27020"/>
                  <a:pt x="70217" y="26853"/>
                  <a:pt x="69984" y="26853"/>
                </a:cubicBezTo>
                <a:close/>
                <a:moveTo>
                  <a:pt x="72552" y="26853"/>
                </a:moveTo>
                <a:cubicBezTo>
                  <a:pt x="72319" y="26853"/>
                  <a:pt x="72119" y="27020"/>
                  <a:pt x="72119" y="27254"/>
                </a:cubicBezTo>
                <a:lnTo>
                  <a:pt x="72119" y="30923"/>
                </a:lnTo>
                <a:cubicBezTo>
                  <a:pt x="72119" y="31156"/>
                  <a:pt x="72319" y="31357"/>
                  <a:pt x="72552" y="31357"/>
                </a:cubicBezTo>
                <a:lnTo>
                  <a:pt x="76555" y="31357"/>
                </a:lnTo>
                <a:cubicBezTo>
                  <a:pt x="76789" y="31357"/>
                  <a:pt x="76956" y="31156"/>
                  <a:pt x="76956" y="30923"/>
                </a:cubicBezTo>
                <a:lnTo>
                  <a:pt x="76956" y="27254"/>
                </a:lnTo>
                <a:cubicBezTo>
                  <a:pt x="76956" y="27020"/>
                  <a:pt x="76789" y="26853"/>
                  <a:pt x="76555" y="2685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25"/>
          <p:cNvSpPr/>
          <p:nvPr/>
        </p:nvSpPr>
        <p:spPr>
          <a:xfrm>
            <a:off x="6116020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25"/>
          <p:cNvSpPr/>
          <p:nvPr/>
        </p:nvSpPr>
        <p:spPr>
          <a:xfrm>
            <a:off x="6116020" y="3671568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0"/>
                </a:moveTo>
                <a:cubicBezTo>
                  <a:pt x="201" y="0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71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25"/>
          <p:cNvSpPr/>
          <p:nvPr/>
        </p:nvSpPr>
        <p:spPr>
          <a:xfrm>
            <a:off x="6116020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168"/>
                  <a:pt x="1" y="401"/>
                </a:cubicBezTo>
                <a:lnTo>
                  <a:pt x="1" y="501"/>
                </a:lnTo>
                <a:cubicBezTo>
                  <a:pt x="1" y="268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25"/>
          <p:cNvSpPr/>
          <p:nvPr/>
        </p:nvSpPr>
        <p:spPr>
          <a:xfrm>
            <a:off x="6116020" y="3360207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0"/>
                </a:moveTo>
                <a:cubicBezTo>
                  <a:pt x="201" y="0"/>
                  <a:pt x="1" y="167"/>
                  <a:pt x="1" y="400"/>
                </a:cubicBezTo>
                <a:lnTo>
                  <a:pt x="1" y="500"/>
                </a:lnTo>
                <a:cubicBezTo>
                  <a:pt x="1" y="267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71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5"/>
          <p:cNvSpPr/>
          <p:nvPr/>
        </p:nvSpPr>
        <p:spPr>
          <a:xfrm>
            <a:off x="7319514" y="351587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200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25"/>
          <p:cNvSpPr/>
          <p:nvPr/>
        </p:nvSpPr>
        <p:spPr>
          <a:xfrm>
            <a:off x="7319514" y="3204513"/>
            <a:ext cx="126826" cy="13136"/>
          </a:xfrm>
          <a:custGeom>
            <a:avLst/>
            <a:gdLst/>
            <a:ahLst/>
            <a:cxnLst/>
            <a:rect l="l" t="t" r="r" b="b"/>
            <a:pathLst>
              <a:path w="4837" h="501" extrusionOk="0">
                <a:moveTo>
                  <a:pt x="434" y="1"/>
                </a:moveTo>
                <a:cubicBezTo>
                  <a:pt x="200" y="1"/>
                  <a:pt x="0" y="201"/>
                  <a:pt x="0" y="401"/>
                </a:cubicBezTo>
                <a:lnTo>
                  <a:pt x="0" y="501"/>
                </a:lnTo>
                <a:cubicBezTo>
                  <a:pt x="0" y="267"/>
                  <a:pt x="200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25"/>
          <p:cNvSpPr/>
          <p:nvPr/>
        </p:nvSpPr>
        <p:spPr>
          <a:xfrm>
            <a:off x="7319514" y="3360207"/>
            <a:ext cx="126826" cy="12271"/>
          </a:xfrm>
          <a:custGeom>
            <a:avLst/>
            <a:gdLst/>
            <a:ahLst/>
            <a:cxnLst/>
            <a:rect l="l" t="t" r="r" b="b"/>
            <a:pathLst>
              <a:path w="4837" h="468" extrusionOk="0">
                <a:moveTo>
                  <a:pt x="434" y="0"/>
                </a:moveTo>
                <a:cubicBezTo>
                  <a:pt x="200" y="0"/>
                  <a:pt x="0" y="167"/>
                  <a:pt x="0" y="400"/>
                </a:cubicBezTo>
                <a:lnTo>
                  <a:pt x="0" y="467"/>
                </a:lnTo>
                <a:cubicBezTo>
                  <a:pt x="0" y="267"/>
                  <a:pt x="200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7"/>
                  <a:pt x="4837" y="467"/>
                </a:cubicBezTo>
                <a:lnTo>
                  <a:pt x="4837" y="400"/>
                </a:lnTo>
                <a:cubicBezTo>
                  <a:pt x="4837" y="167"/>
                  <a:pt x="4637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25"/>
          <p:cNvSpPr/>
          <p:nvPr/>
        </p:nvSpPr>
        <p:spPr>
          <a:xfrm>
            <a:off x="7835522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8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25"/>
          <p:cNvSpPr/>
          <p:nvPr/>
        </p:nvSpPr>
        <p:spPr>
          <a:xfrm>
            <a:off x="7319514" y="30610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25"/>
          <p:cNvSpPr/>
          <p:nvPr/>
        </p:nvSpPr>
        <p:spPr>
          <a:xfrm>
            <a:off x="7319514" y="29674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25"/>
          <p:cNvSpPr/>
          <p:nvPr/>
        </p:nvSpPr>
        <p:spPr>
          <a:xfrm>
            <a:off x="7835522" y="3671568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0"/>
                </a:moveTo>
                <a:cubicBezTo>
                  <a:pt x="168" y="0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8" y="267"/>
                  <a:pt x="4838" y="501"/>
                </a:cubicBezTo>
                <a:lnTo>
                  <a:pt x="4838" y="401"/>
                </a:lnTo>
                <a:cubicBezTo>
                  <a:pt x="4838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25"/>
          <p:cNvSpPr/>
          <p:nvPr/>
        </p:nvSpPr>
        <p:spPr>
          <a:xfrm>
            <a:off x="7663231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25"/>
          <p:cNvSpPr/>
          <p:nvPr/>
        </p:nvSpPr>
        <p:spPr>
          <a:xfrm>
            <a:off x="7663231" y="3204513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1"/>
                </a:moveTo>
                <a:cubicBezTo>
                  <a:pt x="201" y="1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1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25"/>
          <p:cNvSpPr/>
          <p:nvPr/>
        </p:nvSpPr>
        <p:spPr>
          <a:xfrm>
            <a:off x="7663231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25"/>
          <p:cNvSpPr/>
          <p:nvPr/>
        </p:nvSpPr>
        <p:spPr>
          <a:xfrm>
            <a:off x="7663231" y="3360207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0"/>
                </a:moveTo>
                <a:cubicBezTo>
                  <a:pt x="201" y="0"/>
                  <a:pt x="0" y="167"/>
                  <a:pt x="0" y="400"/>
                </a:cubicBezTo>
                <a:lnTo>
                  <a:pt x="0" y="500"/>
                </a:lnTo>
                <a:cubicBezTo>
                  <a:pt x="0" y="267"/>
                  <a:pt x="201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37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25"/>
          <p:cNvSpPr/>
          <p:nvPr/>
        </p:nvSpPr>
        <p:spPr>
          <a:xfrm>
            <a:off x="7663231" y="3671568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0"/>
                </a:moveTo>
                <a:cubicBezTo>
                  <a:pt x="201" y="0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201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25"/>
          <p:cNvSpPr/>
          <p:nvPr/>
        </p:nvSpPr>
        <p:spPr>
          <a:xfrm>
            <a:off x="7663231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201" y="67"/>
                  <a:pt x="434" y="67"/>
                </a:cubicBezTo>
                <a:lnTo>
                  <a:pt x="4437" y="67"/>
                </a:lnTo>
                <a:cubicBezTo>
                  <a:pt x="4637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25"/>
          <p:cNvSpPr/>
          <p:nvPr/>
        </p:nvSpPr>
        <p:spPr>
          <a:xfrm>
            <a:off x="8006947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25"/>
          <p:cNvSpPr/>
          <p:nvPr/>
        </p:nvSpPr>
        <p:spPr>
          <a:xfrm>
            <a:off x="7835522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8" y="1"/>
                  <a:pt x="1" y="168"/>
                  <a:pt x="1" y="401"/>
                </a:cubicBezTo>
                <a:lnTo>
                  <a:pt x="1" y="501"/>
                </a:lnTo>
                <a:cubicBezTo>
                  <a:pt x="1" y="268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8" y="268"/>
                  <a:pt x="4838" y="501"/>
                </a:cubicBezTo>
                <a:lnTo>
                  <a:pt x="4838" y="401"/>
                </a:lnTo>
                <a:cubicBezTo>
                  <a:pt x="4838" y="168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25"/>
          <p:cNvSpPr/>
          <p:nvPr/>
        </p:nvSpPr>
        <p:spPr>
          <a:xfrm>
            <a:off x="7491805" y="29674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25"/>
          <p:cNvSpPr/>
          <p:nvPr/>
        </p:nvSpPr>
        <p:spPr>
          <a:xfrm>
            <a:off x="7835522" y="3204513"/>
            <a:ext cx="298279" cy="13136"/>
          </a:xfrm>
          <a:custGeom>
            <a:avLst/>
            <a:gdLst/>
            <a:ahLst/>
            <a:cxnLst/>
            <a:rect l="l" t="t" r="r" b="b"/>
            <a:pathLst>
              <a:path w="11376" h="501" extrusionOk="0">
                <a:moveTo>
                  <a:pt x="401" y="1"/>
                </a:moveTo>
                <a:cubicBezTo>
                  <a:pt x="168" y="1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168" y="67"/>
                  <a:pt x="401" y="67"/>
                </a:cubicBezTo>
                <a:lnTo>
                  <a:pt x="10975" y="67"/>
                </a:lnTo>
                <a:cubicBezTo>
                  <a:pt x="11209" y="67"/>
                  <a:pt x="11376" y="267"/>
                  <a:pt x="11376" y="501"/>
                </a:cubicBezTo>
                <a:lnTo>
                  <a:pt x="11376" y="401"/>
                </a:lnTo>
                <a:cubicBezTo>
                  <a:pt x="11376" y="167"/>
                  <a:pt x="11209" y="1"/>
                  <a:pt x="10975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25"/>
          <p:cNvSpPr/>
          <p:nvPr/>
        </p:nvSpPr>
        <p:spPr>
          <a:xfrm>
            <a:off x="7835522" y="3061064"/>
            <a:ext cx="298279" cy="13162"/>
          </a:xfrm>
          <a:custGeom>
            <a:avLst/>
            <a:gdLst/>
            <a:ahLst/>
            <a:cxnLst/>
            <a:rect l="l" t="t" r="r" b="b"/>
            <a:pathLst>
              <a:path w="11376" h="502" extrusionOk="0">
                <a:moveTo>
                  <a:pt x="401" y="1"/>
                </a:moveTo>
                <a:cubicBezTo>
                  <a:pt x="168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10975" y="101"/>
                </a:lnTo>
                <a:cubicBezTo>
                  <a:pt x="11209" y="101"/>
                  <a:pt x="11376" y="268"/>
                  <a:pt x="11376" y="501"/>
                </a:cubicBezTo>
                <a:lnTo>
                  <a:pt x="11376" y="435"/>
                </a:lnTo>
                <a:cubicBezTo>
                  <a:pt x="11376" y="201"/>
                  <a:pt x="11209" y="1"/>
                  <a:pt x="10975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25"/>
          <p:cNvSpPr/>
          <p:nvPr/>
        </p:nvSpPr>
        <p:spPr>
          <a:xfrm>
            <a:off x="8006947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168"/>
                  <a:pt x="1" y="401"/>
                </a:cubicBezTo>
                <a:lnTo>
                  <a:pt x="1" y="501"/>
                </a:lnTo>
                <a:cubicBezTo>
                  <a:pt x="1" y="268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8" y="268"/>
                  <a:pt x="4838" y="501"/>
                </a:cubicBezTo>
                <a:lnTo>
                  <a:pt x="4838" y="401"/>
                </a:lnTo>
                <a:cubicBezTo>
                  <a:pt x="4838" y="168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5"/>
          <p:cNvSpPr/>
          <p:nvPr/>
        </p:nvSpPr>
        <p:spPr>
          <a:xfrm>
            <a:off x="7835522" y="3360207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0"/>
                </a:moveTo>
                <a:cubicBezTo>
                  <a:pt x="168" y="0"/>
                  <a:pt x="1" y="167"/>
                  <a:pt x="1" y="400"/>
                </a:cubicBezTo>
                <a:lnTo>
                  <a:pt x="1" y="500"/>
                </a:lnTo>
                <a:cubicBezTo>
                  <a:pt x="1" y="267"/>
                  <a:pt x="168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8" y="267"/>
                  <a:pt x="4838" y="500"/>
                </a:cubicBezTo>
                <a:lnTo>
                  <a:pt x="4838" y="400"/>
                </a:lnTo>
                <a:cubicBezTo>
                  <a:pt x="4838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25"/>
          <p:cNvSpPr/>
          <p:nvPr/>
        </p:nvSpPr>
        <p:spPr>
          <a:xfrm>
            <a:off x="8006947" y="3671568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34" y="0"/>
                </a:moveTo>
                <a:cubicBezTo>
                  <a:pt x="201" y="0"/>
                  <a:pt x="1" y="167"/>
                  <a:pt x="1" y="401"/>
                </a:cubicBezTo>
                <a:lnTo>
                  <a:pt x="1" y="501"/>
                </a:lnTo>
                <a:cubicBezTo>
                  <a:pt x="1" y="267"/>
                  <a:pt x="201" y="67"/>
                  <a:pt x="434" y="67"/>
                </a:cubicBezTo>
                <a:lnTo>
                  <a:pt x="4437" y="67"/>
                </a:lnTo>
                <a:cubicBezTo>
                  <a:pt x="4671" y="67"/>
                  <a:pt x="4838" y="267"/>
                  <a:pt x="4838" y="501"/>
                </a:cubicBezTo>
                <a:lnTo>
                  <a:pt x="4838" y="401"/>
                </a:lnTo>
                <a:cubicBezTo>
                  <a:pt x="4838" y="167"/>
                  <a:pt x="4671" y="0"/>
                  <a:pt x="4437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25"/>
          <p:cNvSpPr/>
          <p:nvPr/>
        </p:nvSpPr>
        <p:spPr>
          <a:xfrm>
            <a:off x="7491805" y="3360207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0"/>
                </a:moveTo>
                <a:cubicBezTo>
                  <a:pt x="167" y="0"/>
                  <a:pt x="0" y="167"/>
                  <a:pt x="0" y="400"/>
                </a:cubicBezTo>
                <a:lnTo>
                  <a:pt x="0" y="500"/>
                </a:lnTo>
                <a:cubicBezTo>
                  <a:pt x="0" y="267"/>
                  <a:pt x="167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7"/>
                  <a:pt x="4837" y="500"/>
                </a:cubicBezTo>
                <a:lnTo>
                  <a:pt x="4837" y="400"/>
                </a:lnTo>
                <a:cubicBezTo>
                  <a:pt x="4837" y="167"/>
                  <a:pt x="4637" y="0"/>
                  <a:pt x="4404" y="0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25"/>
          <p:cNvSpPr/>
          <p:nvPr/>
        </p:nvSpPr>
        <p:spPr>
          <a:xfrm>
            <a:off x="7491805" y="351587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168"/>
                  <a:pt x="0" y="401"/>
                </a:cubicBezTo>
                <a:lnTo>
                  <a:pt x="0" y="501"/>
                </a:lnTo>
                <a:cubicBezTo>
                  <a:pt x="0" y="268"/>
                  <a:pt x="167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8"/>
                  <a:pt x="4837" y="501"/>
                </a:cubicBezTo>
                <a:lnTo>
                  <a:pt x="4837" y="401"/>
                </a:lnTo>
                <a:cubicBezTo>
                  <a:pt x="4837" y="168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25"/>
          <p:cNvSpPr/>
          <p:nvPr/>
        </p:nvSpPr>
        <p:spPr>
          <a:xfrm>
            <a:off x="7491805" y="30610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5"/>
          <p:cNvSpPr/>
          <p:nvPr/>
        </p:nvSpPr>
        <p:spPr>
          <a:xfrm>
            <a:off x="7491805" y="3204513"/>
            <a:ext cx="126852" cy="13136"/>
          </a:xfrm>
          <a:custGeom>
            <a:avLst/>
            <a:gdLst/>
            <a:ahLst/>
            <a:cxnLst/>
            <a:rect l="l" t="t" r="r" b="b"/>
            <a:pathLst>
              <a:path w="4838" h="501" extrusionOk="0">
                <a:moveTo>
                  <a:pt x="401" y="1"/>
                </a:moveTo>
                <a:cubicBezTo>
                  <a:pt x="167" y="1"/>
                  <a:pt x="0" y="167"/>
                  <a:pt x="0" y="401"/>
                </a:cubicBezTo>
                <a:lnTo>
                  <a:pt x="0" y="501"/>
                </a:lnTo>
                <a:cubicBezTo>
                  <a:pt x="0" y="267"/>
                  <a:pt x="167" y="67"/>
                  <a:pt x="401" y="67"/>
                </a:cubicBezTo>
                <a:lnTo>
                  <a:pt x="4404" y="67"/>
                </a:lnTo>
                <a:cubicBezTo>
                  <a:pt x="4637" y="67"/>
                  <a:pt x="4837" y="267"/>
                  <a:pt x="4837" y="501"/>
                </a:cubicBezTo>
                <a:lnTo>
                  <a:pt x="4837" y="401"/>
                </a:lnTo>
                <a:cubicBezTo>
                  <a:pt x="4837" y="167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5"/>
          <p:cNvSpPr/>
          <p:nvPr/>
        </p:nvSpPr>
        <p:spPr>
          <a:xfrm>
            <a:off x="8162641" y="2772461"/>
            <a:ext cx="111986" cy="114581"/>
          </a:xfrm>
          <a:custGeom>
            <a:avLst/>
            <a:gdLst/>
            <a:ahLst/>
            <a:cxnLst/>
            <a:rect l="l" t="t" r="r" b="b"/>
            <a:pathLst>
              <a:path w="4271" h="4370" extrusionOk="0">
                <a:moveTo>
                  <a:pt x="2135" y="0"/>
                </a:moveTo>
                <a:cubicBezTo>
                  <a:pt x="968" y="0"/>
                  <a:pt x="0" y="967"/>
                  <a:pt x="0" y="2168"/>
                </a:cubicBezTo>
                <a:cubicBezTo>
                  <a:pt x="0" y="3403"/>
                  <a:pt x="968" y="4370"/>
                  <a:pt x="2135" y="4370"/>
                </a:cubicBezTo>
                <a:cubicBezTo>
                  <a:pt x="3336" y="4370"/>
                  <a:pt x="4270" y="3403"/>
                  <a:pt x="4270" y="2168"/>
                </a:cubicBezTo>
                <a:cubicBezTo>
                  <a:pt x="4270" y="967"/>
                  <a:pt x="3336" y="0"/>
                  <a:pt x="2135" y="0"/>
                </a:cubicBezTo>
                <a:close/>
              </a:path>
            </a:pathLst>
          </a:custGeom>
          <a:solidFill>
            <a:srgbClr val="E0F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5"/>
          <p:cNvSpPr/>
          <p:nvPr/>
        </p:nvSpPr>
        <p:spPr>
          <a:xfrm>
            <a:off x="8162641" y="2772461"/>
            <a:ext cx="111986" cy="111959"/>
          </a:xfrm>
          <a:custGeom>
            <a:avLst/>
            <a:gdLst/>
            <a:ahLst/>
            <a:cxnLst/>
            <a:rect l="l" t="t" r="r" b="b"/>
            <a:pathLst>
              <a:path w="4271" h="4270" extrusionOk="0">
                <a:moveTo>
                  <a:pt x="2135" y="0"/>
                </a:moveTo>
                <a:cubicBezTo>
                  <a:pt x="968" y="0"/>
                  <a:pt x="0" y="934"/>
                  <a:pt x="0" y="2135"/>
                </a:cubicBezTo>
                <a:cubicBezTo>
                  <a:pt x="0" y="3302"/>
                  <a:pt x="968" y="4270"/>
                  <a:pt x="2135" y="4270"/>
                </a:cubicBezTo>
                <a:cubicBezTo>
                  <a:pt x="3336" y="4270"/>
                  <a:pt x="4270" y="3302"/>
                  <a:pt x="4270" y="2135"/>
                </a:cubicBezTo>
                <a:cubicBezTo>
                  <a:pt x="4270" y="934"/>
                  <a:pt x="3336" y="0"/>
                  <a:pt x="2135" y="0"/>
                </a:cubicBezTo>
                <a:close/>
              </a:path>
            </a:pathLst>
          </a:custGeom>
          <a:solidFill>
            <a:srgbClr val="B6B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25"/>
          <p:cNvSpPr/>
          <p:nvPr/>
        </p:nvSpPr>
        <p:spPr>
          <a:xfrm>
            <a:off x="8173129" y="2782084"/>
            <a:ext cx="91875" cy="92714"/>
          </a:xfrm>
          <a:custGeom>
            <a:avLst/>
            <a:gdLst/>
            <a:ahLst/>
            <a:cxnLst/>
            <a:rect l="l" t="t" r="r" b="b"/>
            <a:pathLst>
              <a:path w="3504" h="3536" extrusionOk="0">
                <a:moveTo>
                  <a:pt x="1735" y="0"/>
                </a:moveTo>
                <a:cubicBezTo>
                  <a:pt x="768" y="0"/>
                  <a:pt x="1" y="801"/>
                  <a:pt x="1" y="1768"/>
                </a:cubicBezTo>
                <a:cubicBezTo>
                  <a:pt x="1" y="2735"/>
                  <a:pt x="768" y="3536"/>
                  <a:pt x="1735" y="3536"/>
                </a:cubicBezTo>
                <a:cubicBezTo>
                  <a:pt x="2703" y="3536"/>
                  <a:pt x="3503" y="2735"/>
                  <a:pt x="3503" y="1768"/>
                </a:cubicBezTo>
                <a:cubicBezTo>
                  <a:pt x="3503" y="801"/>
                  <a:pt x="2703" y="0"/>
                  <a:pt x="1735" y="0"/>
                </a:cubicBezTo>
                <a:close/>
              </a:path>
            </a:pathLst>
          </a:custGeom>
          <a:solidFill>
            <a:srgbClr val="D0D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5"/>
          <p:cNvSpPr/>
          <p:nvPr/>
        </p:nvSpPr>
        <p:spPr>
          <a:xfrm>
            <a:off x="8173129" y="2827549"/>
            <a:ext cx="91875" cy="47248"/>
          </a:xfrm>
          <a:custGeom>
            <a:avLst/>
            <a:gdLst/>
            <a:ahLst/>
            <a:cxnLst/>
            <a:rect l="l" t="t" r="r" b="b"/>
            <a:pathLst>
              <a:path w="3504" h="1802" extrusionOk="0">
                <a:moveTo>
                  <a:pt x="1" y="1"/>
                </a:moveTo>
                <a:cubicBezTo>
                  <a:pt x="1" y="1"/>
                  <a:pt x="1" y="34"/>
                  <a:pt x="1" y="34"/>
                </a:cubicBezTo>
                <a:cubicBezTo>
                  <a:pt x="1" y="1001"/>
                  <a:pt x="768" y="1802"/>
                  <a:pt x="1735" y="1802"/>
                </a:cubicBezTo>
                <a:cubicBezTo>
                  <a:pt x="2703" y="1802"/>
                  <a:pt x="3503" y="1001"/>
                  <a:pt x="3503" y="34"/>
                </a:cubicBezTo>
                <a:cubicBezTo>
                  <a:pt x="3503" y="34"/>
                  <a:pt x="3503" y="34"/>
                  <a:pt x="3503" y="1"/>
                </a:cubicBezTo>
                <a:cubicBezTo>
                  <a:pt x="3503" y="968"/>
                  <a:pt x="2703" y="1735"/>
                  <a:pt x="1735" y="1735"/>
                </a:cubicBezTo>
                <a:cubicBezTo>
                  <a:pt x="768" y="1735"/>
                  <a:pt x="1" y="968"/>
                  <a:pt x="1" y="1"/>
                </a:cubicBezTo>
                <a:close/>
              </a:path>
            </a:pathLst>
          </a:custGeom>
          <a:solidFill>
            <a:srgbClr val="E0F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25"/>
          <p:cNvSpPr/>
          <p:nvPr/>
        </p:nvSpPr>
        <p:spPr>
          <a:xfrm>
            <a:off x="5646147" y="2701671"/>
            <a:ext cx="68916" cy="31575"/>
          </a:xfrm>
          <a:custGeom>
            <a:avLst/>
            <a:gdLst/>
            <a:ahLst/>
            <a:cxnLst/>
            <a:rect l="l" t="t" r="r" b="b"/>
            <a:pathLst>
              <a:path w="2259" h="1035" extrusionOk="0">
                <a:moveTo>
                  <a:pt x="125" y="899"/>
                </a:moveTo>
                <a:lnTo>
                  <a:pt x="125" y="899"/>
                </a:lnTo>
                <a:cubicBezTo>
                  <a:pt x="132" y="943"/>
                  <a:pt x="142" y="989"/>
                  <a:pt x="157" y="1035"/>
                </a:cubicBezTo>
                <a:cubicBezTo>
                  <a:pt x="157" y="1001"/>
                  <a:pt x="157" y="1001"/>
                  <a:pt x="157" y="1001"/>
                </a:cubicBezTo>
                <a:cubicBezTo>
                  <a:pt x="144" y="967"/>
                  <a:pt x="133" y="933"/>
                  <a:pt x="125" y="899"/>
                </a:cubicBezTo>
                <a:close/>
                <a:moveTo>
                  <a:pt x="891" y="1"/>
                </a:moveTo>
                <a:cubicBezTo>
                  <a:pt x="329" y="1"/>
                  <a:pt x="1" y="409"/>
                  <a:pt x="125" y="899"/>
                </a:cubicBezTo>
                <a:lnTo>
                  <a:pt x="125" y="899"/>
                </a:lnTo>
                <a:cubicBezTo>
                  <a:pt x="49" y="429"/>
                  <a:pt x="373" y="67"/>
                  <a:pt x="891" y="67"/>
                </a:cubicBezTo>
                <a:cubicBezTo>
                  <a:pt x="1491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58" y="1"/>
                  <a:pt x="891" y="1"/>
                </a:cubicBezTo>
                <a:close/>
              </a:path>
            </a:pathLst>
          </a:custGeom>
          <a:solidFill>
            <a:srgbClr val="FFFF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25"/>
          <p:cNvSpPr/>
          <p:nvPr/>
        </p:nvSpPr>
        <p:spPr>
          <a:xfrm>
            <a:off x="5764205" y="2701671"/>
            <a:ext cx="68886" cy="31575"/>
          </a:xfrm>
          <a:custGeom>
            <a:avLst/>
            <a:gdLst/>
            <a:ahLst/>
            <a:cxnLst/>
            <a:rect l="l" t="t" r="r" b="b"/>
            <a:pathLst>
              <a:path w="2258" h="1035" extrusionOk="0">
                <a:moveTo>
                  <a:pt x="124" y="899"/>
                </a:moveTo>
                <a:cubicBezTo>
                  <a:pt x="131" y="943"/>
                  <a:pt x="142" y="989"/>
                  <a:pt x="156" y="1035"/>
                </a:cubicBezTo>
                <a:cubicBezTo>
                  <a:pt x="156" y="1001"/>
                  <a:pt x="156" y="1001"/>
                  <a:pt x="156" y="1001"/>
                </a:cubicBezTo>
                <a:cubicBezTo>
                  <a:pt x="143" y="967"/>
                  <a:pt x="133" y="933"/>
                  <a:pt x="124" y="899"/>
                </a:cubicBezTo>
                <a:close/>
                <a:moveTo>
                  <a:pt x="890" y="1"/>
                </a:moveTo>
                <a:cubicBezTo>
                  <a:pt x="328" y="1"/>
                  <a:pt x="0" y="409"/>
                  <a:pt x="124" y="899"/>
                </a:cubicBezTo>
                <a:lnTo>
                  <a:pt x="124" y="899"/>
                </a:lnTo>
                <a:cubicBezTo>
                  <a:pt x="49" y="429"/>
                  <a:pt x="372" y="67"/>
                  <a:pt x="890" y="67"/>
                </a:cubicBezTo>
                <a:cubicBezTo>
                  <a:pt x="1490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57" y="1"/>
                  <a:pt x="890" y="1"/>
                </a:cubicBezTo>
                <a:close/>
              </a:path>
            </a:pathLst>
          </a:custGeom>
          <a:solidFill>
            <a:srgbClr val="FF52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25"/>
          <p:cNvSpPr/>
          <p:nvPr/>
        </p:nvSpPr>
        <p:spPr>
          <a:xfrm>
            <a:off x="5882232" y="2701671"/>
            <a:ext cx="68916" cy="31575"/>
          </a:xfrm>
          <a:custGeom>
            <a:avLst/>
            <a:gdLst/>
            <a:ahLst/>
            <a:cxnLst/>
            <a:rect l="l" t="t" r="r" b="b"/>
            <a:pathLst>
              <a:path w="2259" h="1035" extrusionOk="0">
                <a:moveTo>
                  <a:pt x="124" y="899"/>
                </a:moveTo>
                <a:cubicBezTo>
                  <a:pt x="131" y="943"/>
                  <a:pt x="142" y="989"/>
                  <a:pt x="157" y="1035"/>
                </a:cubicBezTo>
                <a:cubicBezTo>
                  <a:pt x="157" y="1001"/>
                  <a:pt x="157" y="1001"/>
                  <a:pt x="157" y="1001"/>
                </a:cubicBezTo>
                <a:cubicBezTo>
                  <a:pt x="144" y="967"/>
                  <a:pt x="133" y="933"/>
                  <a:pt x="124" y="899"/>
                </a:cubicBezTo>
                <a:close/>
                <a:moveTo>
                  <a:pt x="890" y="1"/>
                </a:moveTo>
                <a:cubicBezTo>
                  <a:pt x="329" y="1"/>
                  <a:pt x="1" y="409"/>
                  <a:pt x="124" y="899"/>
                </a:cubicBezTo>
                <a:lnTo>
                  <a:pt x="124" y="899"/>
                </a:lnTo>
                <a:cubicBezTo>
                  <a:pt x="49" y="429"/>
                  <a:pt x="372" y="67"/>
                  <a:pt x="890" y="67"/>
                </a:cubicBezTo>
                <a:cubicBezTo>
                  <a:pt x="1491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91" y="1"/>
                  <a:pt x="890" y="1"/>
                </a:cubicBezTo>
                <a:close/>
              </a:path>
            </a:pathLst>
          </a:custGeom>
          <a:solidFill>
            <a:srgbClr val="45FF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5"/>
          <p:cNvSpPr/>
          <p:nvPr/>
        </p:nvSpPr>
        <p:spPr>
          <a:xfrm>
            <a:off x="7158576" y="2327273"/>
            <a:ext cx="26" cy="52492"/>
          </a:xfrm>
          <a:custGeom>
            <a:avLst/>
            <a:gdLst/>
            <a:ahLst/>
            <a:cxnLst/>
            <a:rect l="l" t="t" r="r" b="b"/>
            <a:pathLst>
              <a:path w="1" h="2002" extrusionOk="0">
                <a:moveTo>
                  <a:pt x="0" y="2002"/>
                </a:moveTo>
                <a:lnTo>
                  <a:pt x="0" y="0"/>
                </a:lnTo>
              </a:path>
            </a:pathLst>
          </a:custGeom>
          <a:solidFill>
            <a:srgbClr val="1FFF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25"/>
          <p:cNvSpPr/>
          <p:nvPr/>
        </p:nvSpPr>
        <p:spPr>
          <a:xfrm>
            <a:off x="7807545" y="2334545"/>
            <a:ext cx="107607" cy="32408"/>
          </a:xfrm>
          <a:custGeom>
            <a:avLst/>
            <a:gdLst/>
            <a:ahLst/>
            <a:cxnLst/>
            <a:rect l="l" t="t" r="r" b="b"/>
            <a:pathLst>
              <a:path w="4104" h="1236" extrusionOk="0">
                <a:moveTo>
                  <a:pt x="634" y="1"/>
                </a:moveTo>
                <a:cubicBezTo>
                  <a:pt x="301" y="1"/>
                  <a:pt x="0" y="268"/>
                  <a:pt x="0" y="601"/>
                </a:cubicBezTo>
                <a:cubicBezTo>
                  <a:pt x="0" y="968"/>
                  <a:pt x="301" y="1235"/>
                  <a:pt x="634" y="1235"/>
                </a:cubicBezTo>
                <a:lnTo>
                  <a:pt x="3470" y="1235"/>
                </a:lnTo>
                <a:cubicBezTo>
                  <a:pt x="3803" y="1235"/>
                  <a:pt x="4103" y="968"/>
                  <a:pt x="4103" y="601"/>
                </a:cubicBezTo>
                <a:cubicBezTo>
                  <a:pt x="4103" y="268"/>
                  <a:pt x="3803" y="1"/>
                  <a:pt x="3470" y="1"/>
                </a:cubicBezTo>
                <a:close/>
              </a:path>
            </a:pathLst>
          </a:custGeom>
          <a:solidFill>
            <a:srgbClr val="FF3E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25"/>
          <p:cNvSpPr/>
          <p:nvPr/>
        </p:nvSpPr>
        <p:spPr>
          <a:xfrm>
            <a:off x="7935236" y="2334545"/>
            <a:ext cx="107607" cy="32408"/>
          </a:xfrm>
          <a:custGeom>
            <a:avLst/>
            <a:gdLst/>
            <a:ahLst/>
            <a:cxnLst/>
            <a:rect l="l" t="t" r="r" b="b"/>
            <a:pathLst>
              <a:path w="4104" h="1236" extrusionOk="0">
                <a:moveTo>
                  <a:pt x="634" y="1"/>
                </a:moveTo>
                <a:cubicBezTo>
                  <a:pt x="301" y="1"/>
                  <a:pt x="1" y="268"/>
                  <a:pt x="1" y="601"/>
                </a:cubicBezTo>
                <a:cubicBezTo>
                  <a:pt x="1" y="968"/>
                  <a:pt x="301" y="1235"/>
                  <a:pt x="634" y="1235"/>
                </a:cubicBezTo>
                <a:lnTo>
                  <a:pt x="3470" y="1235"/>
                </a:lnTo>
                <a:cubicBezTo>
                  <a:pt x="3803" y="1235"/>
                  <a:pt x="4103" y="968"/>
                  <a:pt x="4103" y="601"/>
                </a:cubicBezTo>
                <a:cubicBezTo>
                  <a:pt x="4103" y="268"/>
                  <a:pt x="3803" y="1"/>
                  <a:pt x="3470" y="1"/>
                </a:cubicBezTo>
                <a:close/>
              </a:path>
            </a:pathLst>
          </a:custGeom>
          <a:solidFill>
            <a:srgbClr val="FF3E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25"/>
          <p:cNvSpPr/>
          <p:nvPr/>
        </p:nvSpPr>
        <p:spPr>
          <a:xfrm>
            <a:off x="7646607" y="2523460"/>
            <a:ext cx="697111" cy="32408"/>
          </a:xfrm>
          <a:custGeom>
            <a:avLst/>
            <a:gdLst/>
            <a:ahLst/>
            <a:cxnLst/>
            <a:rect l="l" t="t" r="r" b="b"/>
            <a:pathLst>
              <a:path w="26587" h="1236" extrusionOk="0">
                <a:moveTo>
                  <a:pt x="634" y="1"/>
                </a:moveTo>
                <a:cubicBezTo>
                  <a:pt x="301" y="1"/>
                  <a:pt x="1" y="268"/>
                  <a:pt x="1" y="601"/>
                </a:cubicBezTo>
                <a:cubicBezTo>
                  <a:pt x="1" y="968"/>
                  <a:pt x="301" y="1235"/>
                  <a:pt x="634" y="1235"/>
                </a:cubicBezTo>
                <a:lnTo>
                  <a:pt x="25953" y="1235"/>
                </a:lnTo>
                <a:cubicBezTo>
                  <a:pt x="26286" y="1235"/>
                  <a:pt x="26586" y="968"/>
                  <a:pt x="26586" y="601"/>
                </a:cubicBezTo>
                <a:cubicBezTo>
                  <a:pt x="26586" y="268"/>
                  <a:pt x="26286" y="1"/>
                  <a:pt x="25953" y="1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25"/>
          <p:cNvSpPr/>
          <p:nvPr/>
        </p:nvSpPr>
        <p:spPr>
          <a:xfrm>
            <a:off x="8170507" y="2589954"/>
            <a:ext cx="136475" cy="33247"/>
          </a:xfrm>
          <a:custGeom>
            <a:avLst/>
            <a:gdLst/>
            <a:ahLst/>
            <a:cxnLst/>
            <a:rect l="l" t="t" r="r" b="b"/>
            <a:pathLst>
              <a:path w="5205" h="1268" extrusionOk="0">
                <a:moveTo>
                  <a:pt x="634" y="0"/>
                </a:moveTo>
                <a:cubicBezTo>
                  <a:pt x="267" y="0"/>
                  <a:pt x="1" y="300"/>
                  <a:pt x="1" y="634"/>
                </a:cubicBezTo>
                <a:cubicBezTo>
                  <a:pt x="1" y="1001"/>
                  <a:pt x="267" y="1268"/>
                  <a:pt x="634" y="1268"/>
                </a:cubicBezTo>
                <a:lnTo>
                  <a:pt x="4571" y="1268"/>
                </a:lnTo>
                <a:cubicBezTo>
                  <a:pt x="4937" y="1268"/>
                  <a:pt x="5204" y="1001"/>
                  <a:pt x="5204" y="634"/>
                </a:cubicBezTo>
                <a:cubicBezTo>
                  <a:pt x="5204" y="300"/>
                  <a:pt x="4937" y="0"/>
                  <a:pt x="4571" y="0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25"/>
          <p:cNvSpPr/>
          <p:nvPr/>
        </p:nvSpPr>
        <p:spPr>
          <a:xfrm>
            <a:off x="8027084" y="2589954"/>
            <a:ext cx="123339" cy="33247"/>
          </a:xfrm>
          <a:custGeom>
            <a:avLst/>
            <a:gdLst/>
            <a:ahLst/>
            <a:cxnLst/>
            <a:rect l="l" t="t" r="r" b="b"/>
            <a:pathLst>
              <a:path w="4704" h="1268" extrusionOk="0">
                <a:moveTo>
                  <a:pt x="634" y="0"/>
                </a:moveTo>
                <a:cubicBezTo>
                  <a:pt x="300" y="0"/>
                  <a:pt x="0" y="300"/>
                  <a:pt x="0" y="634"/>
                </a:cubicBezTo>
                <a:cubicBezTo>
                  <a:pt x="0" y="1001"/>
                  <a:pt x="300" y="1268"/>
                  <a:pt x="634" y="1268"/>
                </a:cubicBezTo>
                <a:lnTo>
                  <a:pt x="4070" y="1268"/>
                </a:lnTo>
                <a:cubicBezTo>
                  <a:pt x="4437" y="1268"/>
                  <a:pt x="4703" y="1001"/>
                  <a:pt x="4703" y="634"/>
                </a:cubicBezTo>
                <a:cubicBezTo>
                  <a:pt x="4703" y="300"/>
                  <a:pt x="4403" y="0"/>
                  <a:pt x="4070" y="0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25"/>
          <p:cNvSpPr/>
          <p:nvPr/>
        </p:nvSpPr>
        <p:spPr>
          <a:xfrm>
            <a:off x="7916882" y="2122898"/>
            <a:ext cx="649863" cy="545796"/>
          </a:xfrm>
          <a:custGeom>
            <a:avLst/>
            <a:gdLst/>
            <a:ahLst/>
            <a:cxnLst/>
            <a:rect l="l" t="t" r="r" b="b"/>
            <a:pathLst>
              <a:path w="24785" h="20816" extrusionOk="0">
                <a:moveTo>
                  <a:pt x="20815" y="0"/>
                </a:moveTo>
                <a:lnTo>
                  <a:pt x="0" y="20815"/>
                </a:lnTo>
                <a:lnTo>
                  <a:pt x="4303" y="20815"/>
                </a:lnTo>
                <a:lnTo>
                  <a:pt x="24584" y="534"/>
                </a:lnTo>
                <a:lnTo>
                  <a:pt x="24784" y="0"/>
                </a:lnTo>
                <a:close/>
              </a:path>
            </a:pathLst>
          </a:custGeom>
          <a:solidFill>
            <a:srgbClr val="E1F1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25"/>
          <p:cNvSpPr/>
          <p:nvPr/>
        </p:nvSpPr>
        <p:spPr>
          <a:xfrm>
            <a:off x="4992525" y="1047062"/>
            <a:ext cx="2624530" cy="1703569"/>
          </a:xfrm>
          <a:custGeom>
            <a:avLst/>
            <a:gdLst/>
            <a:ahLst/>
            <a:cxnLst/>
            <a:rect l="l" t="t" r="r" b="b"/>
            <a:pathLst>
              <a:path w="86029" h="55841" extrusionOk="0">
                <a:moveTo>
                  <a:pt x="2102" y="1"/>
                </a:moveTo>
                <a:cubicBezTo>
                  <a:pt x="935" y="1"/>
                  <a:pt x="1" y="935"/>
                  <a:pt x="1" y="2102"/>
                </a:cubicBezTo>
                <a:lnTo>
                  <a:pt x="1" y="53739"/>
                </a:lnTo>
                <a:cubicBezTo>
                  <a:pt x="1" y="54907"/>
                  <a:pt x="935" y="55841"/>
                  <a:pt x="2102" y="55841"/>
                </a:cubicBezTo>
                <a:lnTo>
                  <a:pt x="83894" y="55841"/>
                </a:lnTo>
                <a:cubicBezTo>
                  <a:pt x="85062" y="55841"/>
                  <a:pt x="86029" y="54907"/>
                  <a:pt x="86029" y="53739"/>
                </a:cubicBezTo>
                <a:lnTo>
                  <a:pt x="86029" y="2102"/>
                </a:lnTo>
                <a:cubicBezTo>
                  <a:pt x="86029" y="935"/>
                  <a:pt x="85062" y="1"/>
                  <a:pt x="83894" y="1"/>
                </a:cubicBezTo>
                <a:close/>
              </a:path>
            </a:pathLst>
          </a:custGeom>
          <a:solidFill>
            <a:srgbClr val="B8B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25"/>
          <p:cNvSpPr/>
          <p:nvPr/>
        </p:nvSpPr>
        <p:spPr>
          <a:xfrm>
            <a:off x="4992525" y="1047062"/>
            <a:ext cx="2624530" cy="274812"/>
          </a:xfrm>
          <a:custGeom>
            <a:avLst/>
            <a:gdLst/>
            <a:ahLst/>
            <a:cxnLst/>
            <a:rect l="l" t="t" r="r" b="b"/>
            <a:pathLst>
              <a:path w="86029" h="9008" extrusionOk="0">
                <a:moveTo>
                  <a:pt x="2436" y="1"/>
                </a:moveTo>
                <a:cubicBezTo>
                  <a:pt x="1102" y="1"/>
                  <a:pt x="1" y="1068"/>
                  <a:pt x="1" y="2436"/>
                </a:cubicBezTo>
                <a:lnTo>
                  <a:pt x="1" y="9007"/>
                </a:lnTo>
                <a:lnTo>
                  <a:pt x="86029" y="9007"/>
                </a:lnTo>
                <a:lnTo>
                  <a:pt x="86029" y="2436"/>
                </a:lnTo>
                <a:cubicBezTo>
                  <a:pt x="86029" y="1102"/>
                  <a:pt x="84928" y="1"/>
                  <a:pt x="835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25"/>
          <p:cNvSpPr/>
          <p:nvPr/>
        </p:nvSpPr>
        <p:spPr>
          <a:xfrm>
            <a:off x="5098380" y="1404255"/>
            <a:ext cx="2417933" cy="1256817"/>
          </a:xfrm>
          <a:custGeom>
            <a:avLst/>
            <a:gdLst/>
            <a:ahLst/>
            <a:cxnLst/>
            <a:rect l="l" t="t" r="r" b="b"/>
            <a:pathLst>
              <a:path w="79257" h="41197" extrusionOk="0">
                <a:moveTo>
                  <a:pt x="77522" y="41196"/>
                </a:moveTo>
                <a:lnTo>
                  <a:pt x="1735" y="41196"/>
                </a:lnTo>
                <a:cubicBezTo>
                  <a:pt x="767" y="41196"/>
                  <a:pt x="0" y="40429"/>
                  <a:pt x="0" y="39462"/>
                </a:cubicBezTo>
                <a:lnTo>
                  <a:pt x="0" y="1735"/>
                </a:lnTo>
                <a:cubicBezTo>
                  <a:pt x="0" y="768"/>
                  <a:pt x="767" y="0"/>
                  <a:pt x="1735" y="0"/>
                </a:cubicBezTo>
                <a:lnTo>
                  <a:pt x="77522" y="0"/>
                </a:lnTo>
                <a:cubicBezTo>
                  <a:pt x="78489" y="0"/>
                  <a:pt x="79257" y="768"/>
                  <a:pt x="79257" y="1735"/>
                </a:cubicBezTo>
                <a:lnTo>
                  <a:pt x="79257" y="39462"/>
                </a:lnTo>
                <a:cubicBezTo>
                  <a:pt x="79257" y="40429"/>
                  <a:pt x="78489" y="41196"/>
                  <a:pt x="77522" y="41196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25"/>
          <p:cNvSpPr/>
          <p:nvPr/>
        </p:nvSpPr>
        <p:spPr>
          <a:xfrm>
            <a:off x="5168574" y="1477530"/>
            <a:ext cx="57019" cy="116020"/>
          </a:xfrm>
          <a:custGeom>
            <a:avLst/>
            <a:gdLst/>
            <a:ahLst/>
            <a:cxnLst/>
            <a:rect l="l" t="t" r="r" b="b"/>
            <a:pathLst>
              <a:path w="1869" h="3803" fill="none" extrusionOk="0">
                <a:moveTo>
                  <a:pt x="1869" y="0"/>
                </a:moveTo>
                <a:lnTo>
                  <a:pt x="1" y="1901"/>
                </a:lnTo>
                <a:lnTo>
                  <a:pt x="1869" y="3803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25"/>
          <p:cNvSpPr/>
          <p:nvPr/>
        </p:nvSpPr>
        <p:spPr>
          <a:xfrm>
            <a:off x="5371072" y="1477530"/>
            <a:ext cx="58056" cy="116020"/>
          </a:xfrm>
          <a:custGeom>
            <a:avLst/>
            <a:gdLst/>
            <a:ahLst/>
            <a:cxnLst/>
            <a:rect l="l" t="t" r="r" b="b"/>
            <a:pathLst>
              <a:path w="1903" h="3803" fill="none" extrusionOk="0">
                <a:moveTo>
                  <a:pt x="1" y="0"/>
                </a:moveTo>
                <a:lnTo>
                  <a:pt x="1902" y="1901"/>
                </a:lnTo>
                <a:lnTo>
                  <a:pt x="1" y="3803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25"/>
          <p:cNvSpPr/>
          <p:nvPr/>
        </p:nvSpPr>
        <p:spPr>
          <a:xfrm>
            <a:off x="5274399" y="1477530"/>
            <a:ext cx="45822" cy="126210"/>
          </a:xfrm>
          <a:custGeom>
            <a:avLst/>
            <a:gdLst/>
            <a:ahLst/>
            <a:cxnLst/>
            <a:rect l="l" t="t" r="r" b="b"/>
            <a:pathLst>
              <a:path w="1502" h="4137" fill="none" extrusionOk="0">
                <a:moveTo>
                  <a:pt x="1" y="4136"/>
                </a:moveTo>
                <a:lnTo>
                  <a:pt x="1502" y="0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7" name="Google Shape;597;p25"/>
          <p:cNvSpPr/>
          <p:nvPr/>
        </p:nvSpPr>
        <p:spPr>
          <a:xfrm>
            <a:off x="5473847" y="1588419"/>
            <a:ext cx="32613" cy="32613"/>
          </a:xfrm>
          <a:custGeom>
            <a:avLst/>
            <a:gdLst/>
            <a:ahLst/>
            <a:cxnLst/>
            <a:rect l="l" t="t" r="r" b="b"/>
            <a:pathLst>
              <a:path w="1069" h="1069" extrusionOk="0">
                <a:moveTo>
                  <a:pt x="535" y="1"/>
                </a:moveTo>
                <a:cubicBezTo>
                  <a:pt x="234" y="1"/>
                  <a:pt x="1" y="234"/>
                  <a:pt x="1" y="535"/>
                </a:cubicBezTo>
                <a:cubicBezTo>
                  <a:pt x="1" y="802"/>
                  <a:pt x="234" y="1068"/>
                  <a:pt x="535" y="1068"/>
                </a:cubicBezTo>
                <a:cubicBezTo>
                  <a:pt x="835" y="1068"/>
                  <a:pt x="1068" y="802"/>
                  <a:pt x="1068" y="535"/>
                </a:cubicBezTo>
                <a:cubicBezTo>
                  <a:pt x="1068" y="234"/>
                  <a:pt x="835" y="1"/>
                  <a:pt x="535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5"/>
          <p:cNvSpPr/>
          <p:nvPr/>
        </p:nvSpPr>
        <p:spPr>
          <a:xfrm>
            <a:off x="5521684" y="1588419"/>
            <a:ext cx="32582" cy="32613"/>
          </a:xfrm>
          <a:custGeom>
            <a:avLst/>
            <a:gdLst/>
            <a:ahLst/>
            <a:cxnLst/>
            <a:rect l="l" t="t" r="r" b="b"/>
            <a:pathLst>
              <a:path w="1068" h="1069" extrusionOk="0">
                <a:moveTo>
                  <a:pt x="534" y="1"/>
                </a:moveTo>
                <a:cubicBezTo>
                  <a:pt x="267" y="1"/>
                  <a:pt x="0" y="234"/>
                  <a:pt x="0" y="535"/>
                </a:cubicBezTo>
                <a:cubicBezTo>
                  <a:pt x="0" y="802"/>
                  <a:pt x="267" y="1068"/>
                  <a:pt x="534" y="1068"/>
                </a:cubicBezTo>
                <a:cubicBezTo>
                  <a:pt x="834" y="1068"/>
                  <a:pt x="1068" y="802"/>
                  <a:pt x="1068" y="535"/>
                </a:cubicBezTo>
                <a:cubicBezTo>
                  <a:pt x="1068" y="234"/>
                  <a:pt x="834" y="1"/>
                  <a:pt x="534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25"/>
          <p:cNvSpPr/>
          <p:nvPr/>
        </p:nvSpPr>
        <p:spPr>
          <a:xfrm>
            <a:off x="5589864" y="1588419"/>
            <a:ext cx="32582" cy="32613"/>
          </a:xfrm>
          <a:custGeom>
            <a:avLst/>
            <a:gdLst/>
            <a:ahLst/>
            <a:cxnLst/>
            <a:rect l="l" t="t" r="r" b="b"/>
            <a:pathLst>
              <a:path w="1068" h="1069" extrusionOk="0">
                <a:moveTo>
                  <a:pt x="534" y="1"/>
                </a:moveTo>
                <a:cubicBezTo>
                  <a:pt x="234" y="1"/>
                  <a:pt x="0" y="234"/>
                  <a:pt x="0" y="535"/>
                </a:cubicBezTo>
                <a:cubicBezTo>
                  <a:pt x="0" y="802"/>
                  <a:pt x="234" y="1068"/>
                  <a:pt x="534" y="1068"/>
                </a:cubicBezTo>
                <a:cubicBezTo>
                  <a:pt x="834" y="1068"/>
                  <a:pt x="1068" y="802"/>
                  <a:pt x="1068" y="535"/>
                </a:cubicBezTo>
                <a:cubicBezTo>
                  <a:pt x="1068" y="234"/>
                  <a:pt x="834" y="1"/>
                  <a:pt x="534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5"/>
          <p:cNvSpPr/>
          <p:nvPr/>
        </p:nvSpPr>
        <p:spPr>
          <a:xfrm>
            <a:off x="5197067" y="1721730"/>
            <a:ext cx="1737158" cy="31"/>
          </a:xfrm>
          <a:custGeom>
            <a:avLst/>
            <a:gdLst/>
            <a:ahLst/>
            <a:cxnLst/>
            <a:rect l="l" t="t" r="r" b="b"/>
            <a:pathLst>
              <a:path w="56942" h="1" fill="none" extrusionOk="0">
                <a:moveTo>
                  <a:pt x="1" y="1"/>
                </a:moveTo>
                <a:lnTo>
                  <a:pt x="56941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25"/>
          <p:cNvSpPr/>
          <p:nvPr/>
        </p:nvSpPr>
        <p:spPr>
          <a:xfrm>
            <a:off x="7038920" y="1721730"/>
            <a:ext cx="134355" cy="31"/>
          </a:xfrm>
          <a:custGeom>
            <a:avLst/>
            <a:gdLst/>
            <a:ahLst/>
            <a:cxnLst/>
            <a:rect l="l" t="t" r="r" b="b"/>
            <a:pathLst>
              <a:path w="4404" h="1" fill="none" extrusionOk="0">
                <a:moveTo>
                  <a:pt x="0" y="1"/>
                </a:moveTo>
                <a:lnTo>
                  <a:pt x="4403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5"/>
          <p:cNvSpPr/>
          <p:nvPr/>
        </p:nvSpPr>
        <p:spPr>
          <a:xfrm>
            <a:off x="7247520" y="1721730"/>
            <a:ext cx="170995" cy="31"/>
          </a:xfrm>
          <a:custGeom>
            <a:avLst/>
            <a:gdLst/>
            <a:ahLst/>
            <a:cxnLst/>
            <a:rect l="l" t="t" r="r" b="b"/>
            <a:pathLst>
              <a:path w="5605" h="1" fill="none" extrusionOk="0">
                <a:moveTo>
                  <a:pt x="0" y="1"/>
                </a:moveTo>
                <a:lnTo>
                  <a:pt x="5604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25"/>
          <p:cNvSpPr/>
          <p:nvPr/>
        </p:nvSpPr>
        <p:spPr>
          <a:xfrm>
            <a:off x="5197067" y="1858091"/>
            <a:ext cx="1086891" cy="31"/>
          </a:xfrm>
          <a:custGeom>
            <a:avLst/>
            <a:gdLst/>
            <a:ahLst/>
            <a:cxnLst/>
            <a:rect l="l" t="t" r="r" b="b"/>
            <a:pathLst>
              <a:path w="35627" h="1" fill="none" extrusionOk="0">
                <a:moveTo>
                  <a:pt x="1" y="1"/>
                </a:moveTo>
                <a:lnTo>
                  <a:pt x="35626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25"/>
          <p:cNvSpPr/>
          <p:nvPr/>
        </p:nvSpPr>
        <p:spPr>
          <a:xfrm>
            <a:off x="6444635" y="1858091"/>
            <a:ext cx="195431" cy="31"/>
          </a:xfrm>
          <a:custGeom>
            <a:avLst/>
            <a:gdLst/>
            <a:ahLst/>
            <a:cxnLst/>
            <a:rect l="l" t="t" r="r" b="b"/>
            <a:pathLst>
              <a:path w="6406" h="1" fill="none" extrusionOk="0">
                <a:moveTo>
                  <a:pt x="1" y="1"/>
                </a:moveTo>
                <a:lnTo>
                  <a:pt x="6405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25"/>
          <p:cNvSpPr/>
          <p:nvPr/>
        </p:nvSpPr>
        <p:spPr>
          <a:xfrm>
            <a:off x="6110870" y="1936461"/>
            <a:ext cx="529214" cy="31"/>
          </a:xfrm>
          <a:custGeom>
            <a:avLst/>
            <a:gdLst/>
            <a:ahLst/>
            <a:cxnLst/>
            <a:rect l="l" t="t" r="r" b="b"/>
            <a:pathLst>
              <a:path w="17347" h="1" fill="none" extrusionOk="0">
                <a:moveTo>
                  <a:pt x="17346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5"/>
          <p:cNvSpPr/>
          <p:nvPr/>
        </p:nvSpPr>
        <p:spPr>
          <a:xfrm>
            <a:off x="5931770" y="1936461"/>
            <a:ext cx="106898" cy="31"/>
          </a:xfrm>
          <a:custGeom>
            <a:avLst/>
            <a:gdLst/>
            <a:ahLst/>
            <a:cxnLst/>
            <a:rect l="l" t="t" r="r" b="b"/>
            <a:pathLst>
              <a:path w="3504" h="1" fill="none" extrusionOk="0">
                <a:moveTo>
                  <a:pt x="3503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25"/>
          <p:cNvSpPr/>
          <p:nvPr/>
        </p:nvSpPr>
        <p:spPr>
          <a:xfrm>
            <a:off x="5740468" y="1936461"/>
            <a:ext cx="106868" cy="31"/>
          </a:xfrm>
          <a:custGeom>
            <a:avLst/>
            <a:gdLst/>
            <a:ahLst/>
            <a:cxnLst/>
            <a:rect l="l" t="t" r="r" b="b"/>
            <a:pathLst>
              <a:path w="3503" h="1" fill="none" extrusionOk="0">
                <a:moveTo>
                  <a:pt x="3503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25"/>
          <p:cNvSpPr/>
          <p:nvPr/>
        </p:nvSpPr>
        <p:spPr>
          <a:xfrm>
            <a:off x="5550172" y="1936461"/>
            <a:ext cx="105861" cy="31"/>
          </a:xfrm>
          <a:custGeom>
            <a:avLst/>
            <a:gdLst/>
            <a:ahLst/>
            <a:cxnLst/>
            <a:rect l="l" t="t" r="r" b="b"/>
            <a:pathLst>
              <a:path w="3470" h="1" fill="none" extrusionOk="0">
                <a:moveTo>
                  <a:pt x="3470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25"/>
          <p:cNvSpPr/>
          <p:nvPr/>
        </p:nvSpPr>
        <p:spPr>
          <a:xfrm>
            <a:off x="5358870" y="1936461"/>
            <a:ext cx="105861" cy="31"/>
          </a:xfrm>
          <a:custGeom>
            <a:avLst/>
            <a:gdLst/>
            <a:ahLst/>
            <a:cxnLst/>
            <a:rect l="l" t="t" r="r" b="b"/>
            <a:pathLst>
              <a:path w="3470" h="1" fill="none" extrusionOk="0">
                <a:moveTo>
                  <a:pt x="3470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25"/>
          <p:cNvSpPr/>
          <p:nvPr/>
        </p:nvSpPr>
        <p:spPr>
          <a:xfrm>
            <a:off x="5358870" y="2032097"/>
            <a:ext cx="1647588" cy="31"/>
          </a:xfrm>
          <a:custGeom>
            <a:avLst/>
            <a:gdLst/>
            <a:ahLst/>
            <a:cxnLst/>
            <a:rect l="l" t="t" r="r" b="b"/>
            <a:pathLst>
              <a:path w="54006" h="1" fill="none" extrusionOk="0">
                <a:moveTo>
                  <a:pt x="54006" y="1"/>
                </a:moveTo>
                <a:lnTo>
                  <a:pt x="0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25"/>
          <p:cNvSpPr/>
          <p:nvPr/>
        </p:nvSpPr>
        <p:spPr>
          <a:xfrm>
            <a:off x="5197067" y="1936461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25"/>
          <p:cNvSpPr/>
          <p:nvPr/>
        </p:nvSpPr>
        <p:spPr>
          <a:xfrm>
            <a:off x="5197067" y="2032097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1"/>
                </a:moveTo>
                <a:lnTo>
                  <a:pt x="1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25"/>
          <p:cNvSpPr/>
          <p:nvPr/>
        </p:nvSpPr>
        <p:spPr>
          <a:xfrm>
            <a:off x="5197067" y="2127763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25"/>
          <p:cNvSpPr/>
          <p:nvPr/>
        </p:nvSpPr>
        <p:spPr>
          <a:xfrm>
            <a:off x="5197067" y="2223399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1"/>
                </a:moveTo>
                <a:lnTo>
                  <a:pt x="1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25"/>
          <p:cNvSpPr/>
          <p:nvPr/>
        </p:nvSpPr>
        <p:spPr>
          <a:xfrm>
            <a:off x="7106064" y="2032097"/>
            <a:ext cx="226976" cy="31"/>
          </a:xfrm>
          <a:custGeom>
            <a:avLst/>
            <a:gdLst/>
            <a:ahLst/>
            <a:cxnLst/>
            <a:rect l="l" t="t" r="r" b="b"/>
            <a:pathLst>
              <a:path w="7440" h="1" fill="none" extrusionOk="0">
                <a:moveTo>
                  <a:pt x="1" y="1"/>
                </a:moveTo>
                <a:lnTo>
                  <a:pt x="7439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25"/>
          <p:cNvSpPr/>
          <p:nvPr/>
        </p:nvSpPr>
        <p:spPr>
          <a:xfrm>
            <a:off x="5354813" y="2127763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0"/>
                </a:moveTo>
                <a:lnTo>
                  <a:pt x="14944" y="0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25"/>
          <p:cNvSpPr/>
          <p:nvPr/>
        </p:nvSpPr>
        <p:spPr>
          <a:xfrm>
            <a:off x="5354813" y="2225443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1"/>
                </a:moveTo>
                <a:lnTo>
                  <a:pt x="14944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5"/>
          <p:cNvSpPr/>
          <p:nvPr/>
        </p:nvSpPr>
        <p:spPr>
          <a:xfrm>
            <a:off x="5354813" y="2324160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0"/>
                </a:moveTo>
                <a:lnTo>
                  <a:pt x="14944" y="0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25"/>
          <p:cNvSpPr/>
          <p:nvPr/>
        </p:nvSpPr>
        <p:spPr>
          <a:xfrm>
            <a:off x="5354813" y="2421840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1"/>
                </a:moveTo>
                <a:lnTo>
                  <a:pt x="14944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25"/>
          <p:cNvSpPr/>
          <p:nvPr/>
        </p:nvSpPr>
        <p:spPr>
          <a:xfrm>
            <a:off x="6110870" y="2421840"/>
            <a:ext cx="928130" cy="31"/>
          </a:xfrm>
          <a:custGeom>
            <a:avLst/>
            <a:gdLst/>
            <a:ahLst/>
            <a:cxnLst/>
            <a:rect l="l" t="t" r="r" b="b"/>
            <a:pathLst>
              <a:path w="30423" h="1" fill="none" extrusionOk="0">
                <a:moveTo>
                  <a:pt x="0" y="1"/>
                </a:moveTo>
                <a:lnTo>
                  <a:pt x="30422" y="1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25"/>
          <p:cNvSpPr/>
          <p:nvPr/>
        </p:nvSpPr>
        <p:spPr>
          <a:xfrm>
            <a:off x="6661380" y="2324160"/>
            <a:ext cx="377591" cy="31"/>
          </a:xfrm>
          <a:custGeom>
            <a:avLst/>
            <a:gdLst/>
            <a:ahLst/>
            <a:cxnLst/>
            <a:rect l="l" t="t" r="r" b="b"/>
            <a:pathLst>
              <a:path w="12377" h="1" fill="none" extrusionOk="0">
                <a:moveTo>
                  <a:pt x="1" y="0"/>
                </a:moveTo>
                <a:lnTo>
                  <a:pt x="12376" y="0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25"/>
          <p:cNvSpPr/>
          <p:nvPr/>
        </p:nvSpPr>
        <p:spPr>
          <a:xfrm>
            <a:off x="6889319" y="2223399"/>
            <a:ext cx="149639" cy="31"/>
          </a:xfrm>
          <a:custGeom>
            <a:avLst/>
            <a:gdLst/>
            <a:ahLst/>
            <a:cxnLst/>
            <a:rect l="l" t="t" r="r" b="b"/>
            <a:pathLst>
              <a:path w="4905" h="1" fill="none" extrusionOk="0">
                <a:moveTo>
                  <a:pt x="1" y="1"/>
                </a:moveTo>
                <a:lnTo>
                  <a:pt x="4904" y="1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5"/>
          <p:cNvSpPr/>
          <p:nvPr/>
        </p:nvSpPr>
        <p:spPr>
          <a:xfrm>
            <a:off x="7602007" y="1310369"/>
            <a:ext cx="1114298" cy="1734401"/>
          </a:xfrm>
          <a:custGeom>
            <a:avLst/>
            <a:gdLst/>
            <a:ahLst/>
            <a:cxnLst/>
            <a:rect l="l" t="t" r="r" b="b"/>
            <a:pathLst>
              <a:path w="42498" h="66148" extrusionOk="0">
                <a:moveTo>
                  <a:pt x="2169" y="1"/>
                </a:moveTo>
                <a:cubicBezTo>
                  <a:pt x="968" y="1"/>
                  <a:pt x="0" y="968"/>
                  <a:pt x="0" y="2169"/>
                </a:cubicBezTo>
                <a:lnTo>
                  <a:pt x="0" y="63980"/>
                </a:lnTo>
                <a:cubicBezTo>
                  <a:pt x="0" y="65181"/>
                  <a:pt x="968" y="66148"/>
                  <a:pt x="2169" y="66148"/>
                </a:cubicBezTo>
                <a:lnTo>
                  <a:pt x="40329" y="66148"/>
                </a:lnTo>
                <a:cubicBezTo>
                  <a:pt x="41530" y="66148"/>
                  <a:pt x="42497" y="65181"/>
                  <a:pt x="42497" y="63980"/>
                </a:cubicBezTo>
                <a:lnTo>
                  <a:pt x="42497" y="2169"/>
                </a:lnTo>
                <a:cubicBezTo>
                  <a:pt x="42497" y="968"/>
                  <a:pt x="41530" y="1"/>
                  <a:pt x="403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25"/>
          <p:cNvSpPr/>
          <p:nvPr/>
        </p:nvSpPr>
        <p:spPr>
          <a:xfrm>
            <a:off x="7602007" y="1310369"/>
            <a:ext cx="1114298" cy="157451"/>
          </a:xfrm>
          <a:custGeom>
            <a:avLst/>
            <a:gdLst/>
            <a:ahLst/>
            <a:cxnLst/>
            <a:rect l="l" t="t" r="r" b="b"/>
            <a:pathLst>
              <a:path w="42498" h="6005" extrusionOk="0">
                <a:moveTo>
                  <a:pt x="1635" y="1"/>
                </a:moveTo>
                <a:cubicBezTo>
                  <a:pt x="734" y="1"/>
                  <a:pt x="0" y="734"/>
                  <a:pt x="0" y="1635"/>
                </a:cubicBezTo>
                <a:lnTo>
                  <a:pt x="0" y="6005"/>
                </a:lnTo>
                <a:lnTo>
                  <a:pt x="42497" y="6005"/>
                </a:lnTo>
                <a:lnTo>
                  <a:pt x="42497" y="1635"/>
                </a:lnTo>
                <a:cubicBezTo>
                  <a:pt x="42497" y="734"/>
                  <a:pt x="41764" y="1"/>
                  <a:pt x="4086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25"/>
          <p:cNvSpPr/>
          <p:nvPr/>
        </p:nvSpPr>
        <p:spPr>
          <a:xfrm>
            <a:off x="7662365" y="1515042"/>
            <a:ext cx="996203" cy="1478126"/>
          </a:xfrm>
          <a:custGeom>
            <a:avLst/>
            <a:gdLst/>
            <a:ahLst/>
            <a:cxnLst/>
            <a:rect l="l" t="t" r="r" b="b"/>
            <a:pathLst>
              <a:path w="37994" h="56374" extrusionOk="0">
                <a:moveTo>
                  <a:pt x="36259" y="56374"/>
                </a:moveTo>
                <a:lnTo>
                  <a:pt x="1768" y="56374"/>
                </a:lnTo>
                <a:cubicBezTo>
                  <a:pt x="801" y="56374"/>
                  <a:pt x="0" y="55607"/>
                  <a:pt x="0" y="54639"/>
                </a:cubicBezTo>
                <a:lnTo>
                  <a:pt x="0" y="1735"/>
                </a:lnTo>
                <a:cubicBezTo>
                  <a:pt x="0" y="767"/>
                  <a:pt x="801" y="0"/>
                  <a:pt x="1768" y="0"/>
                </a:cubicBezTo>
                <a:lnTo>
                  <a:pt x="36259" y="0"/>
                </a:lnTo>
                <a:cubicBezTo>
                  <a:pt x="37227" y="0"/>
                  <a:pt x="37994" y="767"/>
                  <a:pt x="37994" y="1735"/>
                </a:cubicBezTo>
                <a:lnTo>
                  <a:pt x="37994" y="54639"/>
                </a:lnTo>
                <a:cubicBezTo>
                  <a:pt x="37994" y="55607"/>
                  <a:pt x="37227" y="56374"/>
                  <a:pt x="36259" y="56374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25"/>
          <p:cNvSpPr/>
          <p:nvPr/>
        </p:nvSpPr>
        <p:spPr>
          <a:xfrm>
            <a:off x="7905503" y="1362835"/>
            <a:ext cx="53384" cy="27164"/>
          </a:xfrm>
          <a:custGeom>
            <a:avLst/>
            <a:gdLst/>
            <a:ahLst/>
            <a:cxnLst/>
            <a:rect l="l" t="t" r="r" b="b"/>
            <a:pathLst>
              <a:path w="2036" h="1036" extrusionOk="0">
                <a:moveTo>
                  <a:pt x="1001" y="1"/>
                </a:moveTo>
                <a:cubicBezTo>
                  <a:pt x="434" y="1"/>
                  <a:pt x="0" y="435"/>
                  <a:pt x="0" y="1002"/>
                </a:cubicBezTo>
                <a:lnTo>
                  <a:pt x="0" y="1035"/>
                </a:lnTo>
                <a:cubicBezTo>
                  <a:pt x="0" y="468"/>
                  <a:pt x="434" y="1"/>
                  <a:pt x="1001" y="1"/>
                </a:cubicBezTo>
                <a:close/>
                <a:moveTo>
                  <a:pt x="1001" y="1"/>
                </a:moveTo>
                <a:cubicBezTo>
                  <a:pt x="1568" y="1"/>
                  <a:pt x="2035" y="468"/>
                  <a:pt x="2035" y="1035"/>
                </a:cubicBezTo>
                <a:lnTo>
                  <a:pt x="2035" y="1002"/>
                </a:lnTo>
                <a:cubicBezTo>
                  <a:pt x="2035" y="435"/>
                  <a:pt x="1568" y="1"/>
                  <a:pt x="1001" y="1"/>
                </a:cubicBezTo>
                <a:close/>
              </a:path>
            </a:pathLst>
          </a:custGeom>
          <a:solidFill>
            <a:srgbClr val="84FA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25"/>
          <p:cNvSpPr/>
          <p:nvPr/>
        </p:nvSpPr>
        <p:spPr>
          <a:xfrm>
            <a:off x="7710453" y="1688198"/>
            <a:ext cx="707599" cy="16650"/>
          </a:xfrm>
          <a:custGeom>
            <a:avLst/>
            <a:gdLst/>
            <a:ahLst/>
            <a:cxnLst/>
            <a:rect l="l" t="t" r="r" b="b"/>
            <a:pathLst>
              <a:path w="26987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5"/>
                  <a:pt x="334" y="635"/>
                </a:cubicBezTo>
                <a:lnTo>
                  <a:pt x="26686" y="635"/>
                </a:lnTo>
                <a:cubicBezTo>
                  <a:pt x="26853" y="635"/>
                  <a:pt x="26987" y="501"/>
                  <a:pt x="26987" y="301"/>
                </a:cubicBezTo>
                <a:cubicBezTo>
                  <a:pt x="26987" y="134"/>
                  <a:pt x="26853" y="1"/>
                  <a:pt x="2668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25"/>
          <p:cNvSpPr/>
          <p:nvPr/>
        </p:nvSpPr>
        <p:spPr>
          <a:xfrm>
            <a:off x="8461758" y="1688198"/>
            <a:ext cx="68251" cy="16650"/>
          </a:xfrm>
          <a:custGeom>
            <a:avLst/>
            <a:gdLst/>
            <a:ahLst/>
            <a:cxnLst/>
            <a:rect l="l" t="t" r="r" b="b"/>
            <a:pathLst>
              <a:path w="2603" h="635" extrusionOk="0">
                <a:moveTo>
                  <a:pt x="301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5"/>
                  <a:pt x="301" y="635"/>
                </a:cubicBezTo>
                <a:lnTo>
                  <a:pt x="2269" y="635"/>
                </a:lnTo>
                <a:cubicBezTo>
                  <a:pt x="2436" y="635"/>
                  <a:pt x="2602" y="501"/>
                  <a:pt x="2602" y="301"/>
                </a:cubicBezTo>
                <a:cubicBezTo>
                  <a:pt x="2602" y="134"/>
                  <a:pt x="2436" y="1"/>
                  <a:pt x="2269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25"/>
          <p:cNvSpPr/>
          <p:nvPr/>
        </p:nvSpPr>
        <p:spPr>
          <a:xfrm>
            <a:off x="8556228" y="1688198"/>
            <a:ext cx="55114" cy="16650"/>
          </a:xfrm>
          <a:custGeom>
            <a:avLst/>
            <a:gdLst/>
            <a:ahLst/>
            <a:cxnLst/>
            <a:rect l="l" t="t" r="r" b="b"/>
            <a:pathLst>
              <a:path w="2102" h="635" extrusionOk="0">
                <a:moveTo>
                  <a:pt x="300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5"/>
                  <a:pt x="300" y="635"/>
                </a:cubicBezTo>
                <a:lnTo>
                  <a:pt x="1768" y="635"/>
                </a:lnTo>
                <a:cubicBezTo>
                  <a:pt x="1968" y="635"/>
                  <a:pt x="2102" y="501"/>
                  <a:pt x="2102" y="301"/>
                </a:cubicBezTo>
                <a:cubicBezTo>
                  <a:pt x="2102" y="134"/>
                  <a:pt x="1968" y="1"/>
                  <a:pt x="1768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25"/>
          <p:cNvSpPr/>
          <p:nvPr/>
        </p:nvSpPr>
        <p:spPr>
          <a:xfrm>
            <a:off x="7710453" y="1766045"/>
            <a:ext cx="404994" cy="16650"/>
          </a:xfrm>
          <a:custGeom>
            <a:avLst/>
            <a:gdLst/>
            <a:ahLst/>
            <a:cxnLst/>
            <a:rect l="l" t="t" r="r" b="b"/>
            <a:pathLst>
              <a:path w="15446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15112" y="634"/>
                </a:lnTo>
                <a:cubicBezTo>
                  <a:pt x="15312" y="634"/>
                  <a:pt x="15445" y="501"/>
                  <a:pt x="15445" y="334"/>
                </a:cubicBezTo>
                <a:cubicBezTo>
                  <a:pt x="15445" y="134"/>
                  <a:pt x="15312" y="1"/>
                  <a:pt x="15112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25"/>
          <p:cNvSpPr/>
          <p:nvPr/>
        </p:nvSpPr>
        <p:spPr>
          <a:xfrm>
            <a:off x="8122394" y="1766045"/>
            <a:ext cx="127744" cy="16650"/>
          </a:xfrm>
          <a:custGeom>
            <a:avLst/>
            <a:gdLst/>
            <a:ahLst/>
            <a:cxnLst/>
            <a:rect l="l" t="t" r="r" b="b"/>
            <a:pathLst>
              <a:path w="4872" h="635" extrusionOk="0">
                <a:moveTo>
                  <a:pt x="301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01" y="634"/>
                </a:cubicBezTo>
                <a:lnTo>
                  <a:pt x="4571" y="634"/>
                </a:lnTo>
                <a:cubicBezTo>
                  <a:pt x="4738" y="634"/>
                  <a:pt x="4871" y="501"/>
                  <a:pt x="4871" y="334"/>
                </a:cubicBezTo>
                <a:cubicBezTo>
                  <a:pt x="4871" y="134"/>
                  <a:pt x="4738" y="1"/>
                  <a:pt x="4571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25"/>
          <p:cNvSpPr/>
          <p:nvPr/>
        </p:nvSpPr>
        <p:spPr>
          <a:xfrm>
            <a:off x="8164398" y="1810645"/>
            <a:ext cx="85739" cy="17515"/>
          </a:xfrm>
          <a:custGeom>
            <a:avLst/>
            <a:gdLst/>
            <a:ahLst/>
            <a:cxnLst/>
            <a:rect l="l" t="t" r="r" b="b"/>
            <a:pathLst>
              <a:path w="3270" h="668" extrusionOk="0">
                <a:moveTo>
                  <a:pt x="334" y="1"/>
                </a:moveTo>
                <a:cubicBezTo>
                  <a:pt x="134" y="1"/>
                  <a:pt x="0" y="168"/>
                  <a:pt x="0" y="334"/>
                </a:cubicBezTo>
                <a:cubicBezTo>
                  <a:pt x="0" y="535"/>
                  <a:pt x="134" y="668"/>
                  <a:pt x="334" y="668"/>
                </a:cubicBezTo>
                <a:lnTo>
                  <a:pt x="2969" y="668"/>
                </a:lnTo>
                <a:cubicBezTo>
                  <a:pt x="3136" y="668"/>
                  <a:pt x="3269" y="501"/>
                  <a:pt x="3269" y="334"/>
                </a:cubicBezTo>
                <a:cubicBezTo>
                  <a:pt x="3269" y="168"/>
                  <a:pt x="3136" y="1"/>
                  <a:pt x="2969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25"/>
          <p:cNvSpPr/>
          <p:nvPr/>
        </p:nvSpPr>
        <p:spPr>
          <a:xfrm>
            <a:off x="8122394" y="1810645"/>
            <a:ext cx="25407" cy="17515"/>
          </a:xfrm>
          <a:custGeom>
            <a:avLst/>
            <a:gdLst/>
            <a:ahLst/>
            <a:cxnLst/>
            <a:rect l="l" t="t" r="r" b="b"/>
            <a:pathLst>
              <a:path w="969" h="668" extrusionOk="0">
                <a:moveTo>
                  <a:pt x="335" y="1"/>
                </a:moveTo>
                <a:cubicBezTo>
                  <a:pt x="168" y="1"/>
                  <a:pt x="1" y="168"/>
                  <a:pt x="1" y="334"/>
                </a:cubicBezTo>
                <a:cubicBezTo>
                  <a:pt x="1" y="535"/>
                  <a:pt x="168" y="668"/>
                  <a:pt x="335" y="668"/>
                </a:cubicBezTo>
                <a:lnTo>
                  <a:pt x="635" y="668"/>
                </a:lnTo>
                <a:cubicBezTo>
                  <a:pt x="802" y="668"/>
                  <a:pt x="968" y="501"/>
                  <a:pt x="968" y="334"/>
                </a:cubicBezTo>
                <a:cubicBezTo>
                  <a:pt x="968" y="168"/>
                  <a:pt x="835" y="1"/>
                  <a:pt x="635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25"/>
          <p:cNvSpPr/>
          <p:nvPr/>
        </p:nvSpPr>
        <p:spPr>
          <a:xfrm>
            <a:off x="8021814" y="1810645"/>
            <a:ext cx="77008" cy="17515"/>
          </a:xfrm>
          <a:custGeom>
            <a:avLst/>
            <a:gdLst/>
            <a:ahLst/>
            <a:cxnLst/>
            <a:rect l="l" t="t" r="r" b="b"/>
            <a:pathLst>
              <a:path w="2937" h="668" extrusionOk="0">
                <a:moveTo>
                  <a:pt x="301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01" y="668"/>
                </a:cubicBezTo>
                <a:lnTo>
                  <a:pt x="2636" y="668"/>
                </a:lnTo>
                <a:cubicBezTo>
                  <a:pt x="2803" y="668"/>
                  <a:pt x="2936" y="501"/>
                  <a:pt x="2936" y="334"/>
                </a:cubicBezTo>
                <a:cubicBezTo>
                  <a:pt x="2936" y="168"/>
                  <a:pt x="2803" y="1"/>
                  <a:pt x="2636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5"/>
          <p:cNvSpPr/>
          <p:nvPr/>
        </p:nvSpPr>
        <p:spPr>
          <a:xfrm>
            <a:off x="7912503" y="1810645"/>
            <a:ext cx="77873" cy="17515"/>
          </a:xfrm>
          <a:custGeom>
            <a:avLst/>
            <a:gdLst/>
            <a:ahLst/>
            <a:cxnLst/>
            <a:rect l="l" t="t" r="r" b="b"/>
            <a:pathLst>
              <a:path w="2970" h="668" extrusionOk="0">
                <a:moveTo>
                  <a:pt x="300" y="1"/>
                </a:moveTo>
                <a:cubicBezTo>
                  <a:pt x="134" y="1"/>
                  <a:pt x="0" y="168"/>
                  <a:pt x="0" y="334"/>
                </a:cubicBezTo>
                <a:cubicBezTo>
                  <a:pt x="0" y="535"/>
                  <a:pt x="134" y="668"/>
                  <a:pt x="300" y="668"/>
                </a:cubicBezTo>
                <a:lnTo>
                  <a:pt x="2635" y="668"/>
                </a:lnTo>
                <a:cubicBezTo>
                  <a:pt x="2802" y="668"/>
                  <a:pt x="2969" y="501"/>
                  <a:pt x="2936" y="334"/>
                </a:cubicBezTo>
                <a:cubicBezTo>
                  <a:pt x="2936" y="168"/>
                  <a:pt x="2802" y="1"/>
                  <a:pt x="2635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5"/>
          <p:cNvSpPr/>
          <p:nvPr/>
        </p:nvSpPr>
        <p:spPr>
          <a:xfrm>
            <a:off x="7803166" y="1810645"/>
            <a:ext cx="77873" cy="17515"/>
          </a:xfrm>
          <a:custGeom>
            <a:avLst/>
            <a:gdLst/>
            <a:ahLst/>
            <a:cxnLst/>
            <a:rect l="l" t="t" r="r" b="b"/>
            <a:pathLst>
              <a:path w="2970" h="668" extrusionOk="0">
                <a:moveTo>
                  <a:pt x="301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01" y="668"/>
                </a:cubicBezTo>
                <a:lnTo>
                  <a:pt x="2636" y="668"/>
                </a:lnTo>
                <a:cubicBezTo>
                  <a:pt x="2803" y="668"/>
                  <a:pt x="2969" y="501"/>
                  <a:pt x="2969" y="334"/>
                </a:cubicBezTo>
                <a:cubicBezTo>
                  <a:pt x="2969" y="168"/>
                  <a:pt x="2803" y="1"/>
                  <a:pt x="2636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5"/>
          <p:cNvSpPr/>
          <p:nvPr/>
        </p:nvSpPr>
        <p:spPr>
          <a:xfrm>
            <a:off x="7803166" y="1865759"/>
            <a:ext cx="656863" cy="16650"/>
          </a:xfrm>
          <a:custGeom>
            <a:avLst/>
            <a:gdLst/>
            <a:ahLst/>
            <a:cxnLst/>
            <a:rect l="l" t="t" r="r" b="b"/>
            <a:pathLst>
              <a:path w="25052" h="635" extrusionOk="0">
                <a:moveTo>
                  <a:pt x="301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34"/>
                  <a:pt x="301" y="634"/>
                </a:cubicBezTo>
                <a:lnTo>
                  <a:pt x="24718" y="634"/>
                </a:lnTo>
                <a:cubicBezTo>
                  <a:pt x="24885" y="634"/>
                  <a:pt x="25052" y="501"/>
                  <a:pt x="25018" y="334"/>
                </a:cubicBezTo>
                <a:cubicBezTo>
                  <a:pt x="25018" y="134"/>
                  <a:pt x="24885" y="0"/>
                  <a:pt x="247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5"/>
          <p:cNvSpPr/>
          <p:nvPr/>
        </p:nvSpPr>
        <p:spPr>
          <a:xfrm>
            <a:off x="7710453" y="1810645"/>
            <a:ext cx="39382" cy="17515"/>
          </a:xfrm>
          <a:custGeom>
            <a:avLst/>
            <a:gdLst/>
            <a:ahLst/>
            <a:cxnLst/>
            <a:rect l="l" t="t" r="r" b="b"/>
            <a:pathLst>
              <a:path w="1502" h="668" extrusionOk="0">
                <a:moveTo>
                  <a:pt x="334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34" y="668"/>
                </a:cubicBezTo>
                <a:lnTo>
                  <a:pt x="1168" y="668"/>
                </a:lnTo>
                <a:cubicBezTo>
                  <a:pt x="1335" y="668"/>
                  <a:pt x="1502" y="501"/>
                  <a:pt x="1468" y="334"/>
                </a:cubicBezTo>
                <a:cubicBezTo>
                  <a:pt x="1468" y="168"/>
                  <a:pt x="1335" y="1"/>
                  <a:pt x="1168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5"/>
          <p:cNvSpPr/>
          <p:nvPr/>
        </p:nvSpPr>
        <p:spPr>
          <a:xfrm>
            <a:off x="7710453" y="1865759"/>
            <a:ext cx="39382" cy="16650"/>
          </a:xfrm>
          <a:custGeom>
            <a:avLst/>
            <a:gdLst/>
            <a:ahLst/>
            <a:cxnLst/>
            <a:rect l="l" t="t" r="r" b="b"/>
            <a:pathLst>
              <a:path w="1502" h="635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1168" y="634"/>
                </a:lnTo>
                <a:cubicBezTo>
                  <a:pt x="1335" y="634"/>
                  <a:pt x="1502" y="501"/>
                  <a:pt x="1468" y="334"/>
                </a:cubicBezTo>
                <a:cubicBezTo>
                  <a:pt x="1468" y="134"/>
                  <a:pt x="1335" y="0"/>
                  <a:pt x="11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25"/>
          <p:cNvSpPr/>
          <p:nvPr/>
        </p:nvSpPr>
        <p:spPr>
          <a:xfrm>
            <a:off x="7710453" y="1919982"/>
            <a:ext cx="39382" cy="17515"/>
          </a:xfrm>
          <a:custGeom>
            <a:avLst/>
            <a:gdLst/>
            <a:ahLst/>
            <a:cxnLst/>
            <a:rect l="l" t="t" r="r" b="b"/>
            <a:pathLst>
              <a:path w="1502" h="668" extrusionOk="0">
                <a:moveTo>
                  <a:pt x="334" y="1"/>
                </a:moveTo>
                <a:cubicBezTo>
                  <a:pt x="134" y="1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168" y="668"/>
                </a:lnTo>
                <a:cubicBezTo>
                  <a:pt x="1335" y="668"/>
                  <a:pt x="1502" y="501"/>
                  <a:pt x="1468" y="334"/>
                </a:cubicBezTo>
                <a:cubicBezTo>
                  <a:pt x="1468" y="167"/>
                  <a:pt x="1335" y="1"/>
                  <a:pt x="1168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25"/>
          <p:cNvSpPr/>
          <p:nvPr/>
        </p:nvSpPr>
        <p:spPr>
          <a:xfrm>
            <a:off x="7710453" y="1975097"/>
            <a:ext cx="39382" cy="16623"/>
          </a:xfrm>
          <a:custGeom>
            <a:avLst/>
            <a:gdLst/>
            <a:ahLst/>
            <a:cxnLst/>
            <a:rect l="l" t="t" r="r" b="b"/>
            <a:pathLst>
              <a:path w="1502" h="634" extrusionOk="0">
                <a:moveTo>
                  <a:pt x="334" y="0"/>
                </a:moveTo>
                <a:cubicBezTo>
                  <a:pt x="134" y="0"/>
                  <a:pt x="1" y="133"/>
                  <a:pt x="1" y="300"/>
                </a:cubicBezTo>
                <a:cubicBezTo>
                  <a:pt x="1" y="500"/>
                  <a:pt x="134" y="634"/>
                  <a:pt x="334" y="634"/>
                </a:cubicBezTo>
                <a:lnTo>
                  <a:pt x="1168" y="634"/>
                </a:lnTo>
                <a:cubicBezTo>
                  <a:pt x="1335" y="634"/>
                  <a:pt x="1502" y="500"/>
                  <a:pt x="1468" y="300"/>
                </a:cubicBezTo>
                <a:cubicBezTo>
                  <a:pt x="1468" y="133"/>
                  <a:pt x="1335" y="0"/>
                  <a:pt x="11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25"/>
          <p:cNvSpPr/>
          <p:nvPr/>
        </p:nvSpPr>
        <p:spPr>
          <a:xfrm>
            <a:off x="8500249" y="1865759"/>
            <a:ext cx="96227" cy="16650"/>
          </a:xfrm>
          <a:custGeom>
            <a:avLst/>
            <a:gdLst/>
            <a:ahLst/>
            <a:cxnLst/>
            <a:rect l="l" t="t" r="r" b="b"/>
            <a:pathLst>
              <a:path w="3670" h="635" extrusionOk="0">
                <a:moveTo>
                  <a:pt x="300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1"/>
                  <a:pt x="134" y="634"/>
                  <a:pt x="300" y="634"/>
                </a:cubicBezTo>
                <a:lnTo>
                  <a:pt x="3336" y="634"/>
                </a:lnTo>
                <a:cubicBezTo>
                  <a:pt x="3503" y="634"/>
                  <a:pt x="3670" y="501"/>
                  <a:pt x="3670" y="334"/>
                </a:cubicBezTo>
                <a:cubicBezTo>
                  <a:pt x="3670" y="134"/>
                  <a:pt x="3536" y="0"/>
                  <a:pt x="33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25"/>
          <p:cNvSpPr/>
          <p:nvPr/>
        </p:nvSpPr>
        <p:spPr>
          <a:xfrm>
            <a:off x="7800544" y="1919982"/>
            <a:ext cx="277276" cy="17515"/>
          </a:xfrm>
          <a:custGeom>
            <a:avLst/>
            <a:gdLst/>
            <a:ahLst/>
            <a:cxnLst/>
            <a:rect l="l" t="t" r="r" b="b"/>
            <a:pathLst>
              <a:path w="10575" h="668" extrusionOk="0">
                <a:moveTo>
                  <a:pt x="334" y="1"/>
                </a:moveTo>
                <a:cubicBezTo>
                  <a:pt x="134" y="1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0275" y="668"/>
                </a:lnTo>
                <a:cubicBezTo>
                  <a:pt x="10441" y="668"/>
                  <a:pt x="10575" y="501"/>
                  <a:pt x="10575" y="334"/>
                </a:cubicBezTo>
                <a:cubicBezTo>
                  <a:pt x="10575" y="167"/>
                  <a:pt x="10441" y="1"/>
                  <a:pt x="102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25"/>
          <p:cNvSpPr/>
          <p:nvPr/>
        </p:nvSpPr>
        <p:spPr>
          <a:xfrm>
            <a:off x="8164398" y="2087921"/>
            <a:ext cx="314011" cy="17515"/>
          </a:xfrm>
          <a:custGeom>
            <a:avLst/>
            <a:gdLst/>
            <a:ahLst/>
            <a:cxnLst/>
            <a:rect l="l" t="t" r="r" b="b"/>
            <a:pathLst>
              <a:path w="11976" h="668" extrusionOk="0">
                <a:moveTo>
                  <a:pt x="300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0"/>
                  <a:pt x="134" y="667"/>
                  <a:pt x="300" y="667"/>
                </a:cubicBezTo>
                <a:lnTo>
                  <a:pt x="11642" y="667"/>
                </a:lnTo>
                <a:cubicBezTo>
                  <a:pt x="11842" y="667"/>
                  <a:pt x="11975" y="500"/>
                  <a:pt x="11975" y="334"/>
                </a:cubicBezTo>
                <a:cubicBezTo>
                  <a:pt x="11975" y="134"/>
                  <a:pt x="11842" y="0"/>
                  <a:pt x="116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5"/>
          <p:cNvSpPr/>
          <p:nvPr/>
        </p:nvSpPr>
        <p:spPr>
          <a:xfrm>
            <a:off x="8245732" y="2031941"/>
            <a:ext cx="232676" cy="17515"/>
          </a:xfrm>
          <a:custGeom>
            <a:avLst/>
            <a:gdLst/>
            <a:ahLst/>
            <a:cxnLst/>
            <a:rect l="l" t="t" r="r" b="b"/>
            <a:pathLst>
              <a:path w="8874" h="668" extrusionOk="0">
                <a:moveTo>
                  <a:pt x="334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1"/>
                  <a:pt x="134" y="667"/>
                  <a:pt x="334" y="667"/>
                </a:cubicBezTo>
                <a:lnTo>
                  <a:pt x="8540" y="667"/>
                </a:lnTo>
                <a:cubicBezTo>
                  <a:pt x="8740" y="667"/>
                  <a:pt x="8873" y="501"/>
                  <a:pt x="8873" y="334"/>
                </a:cubicBezTo>
                <a:cubicBezTo>
                  <a:pt x="8873" y="134"/>
                  <a:pt x="8740" y="0"/>
                  <a:pt x="854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25"/>
          <p:cNvSpPr/>
          <p:nvPr/>
        </p:nvSpPr>
        <p:spPr>
          <a:xfrm>
            <a:off x="8376045" y="1975097"/>
            <a:ext cx="102363" cy="16623"/>
          </a:xfrm>
          <a:custGeom>
            <a:avLst/>
            <a:gdLst/>
            <a:ahLst/>
            <a:cxnLst/>
            <a:rect l="l" t="t" r="r" b="b"/>
            <a:pathLst>
              <a:path w="3904" h="634" extrusionOk="0">
                <a:moveTo>
                  <a:pt x="301" y="0"/>
                </a:moveTo>
                <a:cubicBezTo>
                  <a:pt x="134" y="0"/>
                  <a:pt x="1" y="133"/>
                  <a:pt x="1" y="300"/>
                </a:cubicBezTo>
                <a:cubicBezTo>
                  <a:pt x="1" y="500"/>
                  <a:pt x="134" y="634"/>
                  <a:pt x="301" y="634"/>
                </a:cubicBezTo>
                <a:lnTo>
                  <a:pt x="3570" y="634"/>
                </a:lnTo>
                <a:cubicBezTo>
                  <a:pt x="3770" y="634"/>
                  <a:pt x="3903" y="500"/>
                  <a:pt x="3903" y="300"/>
                </a:cubicBezTo>
                <a:cubicBezTo>
                  <a:pt x="3903" y="133"/>
                  <a:pt x="3770" y="0"/>
                  <a:pt x="35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5"/>
          <p:cNvSpPr/>
          <p:nvPr/>
        </p:nvSpPr>
        <p:spPr>
          <a:xfrm>
            <a:off x="7710453" y="1612108"/>
            <a:ext cx="328012" cy="16650"/>
          </a:xfrm>
          <a:custGeom>
            <a:avLst/>
            <a:gdLst/>
            <a:ahLst/>
            <a:cxnLst/>
            <a:rect l="l" t="t" r="r" b="b"/>
            <a:pathLst>
              <a:path w="12510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5"/>
                  <a:pt x="334" y="635"/>
                </a:cubicBezTo>
                <a:lnTo>
                  <a:pt x="12176" y="635"/>
                </a:lnTo>
                <a:cubicBezTo>
                  <a:pt x="12376" y="635"/>
                  <a:pt x="12510" y="501"/>
                  <a:pt x="12510" y="334"/>
                </a:cubicBezTo>
                <a:cubicBezTo>
                  <a:pt x="12510" y="134"/>
                  <a:pt x="12376" y="1"/>
                  <a:pt x="121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25"/>
          <p:cNvSpPr/>
          <p:nvPr/>
        </p:nvSpPr>
        <p:spPr>
          <a:xfrm>
            <a:off x="7710453" y="2220856"/>
            <a:ext cx="530064" cy="17515"/>
          </a:xfrm>
          <a:custGeom>
            <a:avLst/>
            <a:gdLst/>
            <a:ahLst/>
            <a:cxnLst/>
            <a:rect l="l" t="t" r="r" b="b"/>
            <a:pathLst>
              <a:path w="20216" h="668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215" y="501"/>
                  <a:pt x="20182" y="334"/>
                </a:cubicBezTo>
                <a:cubicBezTo>
                  <a:pt x="20182" y="134"/>
                  <a:pt x="20048" y="0"/>
                  <a:pt x="1988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25"/>
          <p:cNvSpPr/>
          <p:nvPr/>
        </p:nvSpPr>
        <p:spPr>
          <a:xfrm>
            <a:off x="7710453" y="2288189"/>
            <a:ext cx="530064" cy="17541"/>
          </a:xfrm>
          <a:custGeom>
            <a:avLst/>
            <a:gdLst/>
            <a:ahLst/>
            <a:cxnLst/>
            <a:rect l="l" t="t" r="r" b="b"/>
            <a:pathLst>
              <a:path w="20216" h="669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215" y="501"/>
                  <a:pt x="20182" y="334"/>
                </a:cubicBezTo>
                <a:cubicBezTo>
                  <a:pt x="20182" y="134"/>
                  <a:pt x="20048" y="1"/>
                  <a:pt x="1988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25"/>
          <p:cNvSpPr/>
          <p:nvPr/>
        </p:nvSpPr>
        <p:spPr>
          <a:xfrm>
            <a:off x="7710453" y="2355548"/>
            <a:ext cx="529172" cy="17515"/>
          </a:xfrm>
          <a:custGeom>
            <a:avLst/>
            <a:gdLst/>
            <a:ahLst/>
            <a:cxnLst/>
            <a:rect l="l" t="t" r="r" b="b"/>
            <a:pathLst>
              <a:path w="20182" h="668" extrusionOk="0">
                <a:moveTo>
                  <a:pt x="334" y="0"/>
                </a:moveTo>
                <a:cubicBezTo>
                  <a:pt x="134" y="0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182" y="501"/>
                  <a:pt x="20182" y="334"/>
                </a:cubicBezTo>
                <a:cubicBezTo>
                  <a:pt x="20182" y="167"/>
                  <a:pt x="20048" y="0"/>
                  <a:pt x="1988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25"/>
          <p:cNvSpPr/>
          <p:nvPr/>
        </p:nvSpPr>
        <p:spPr>
          <a:xfrm>
            <a:off x="7710453" y="2757866"/>
            <a:ext cx="529172" cy="16650"/>
          </a:xfrm>
          <a:custGeom>
            <a:avLst/>
            <a:gdLst/>
            <a:ahLst/>
            <a:cxnLst/>
            <a:rect l="l" t="t" r="r" b="b"/>
            <a:pathLst>
              <a:path w="20182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5"/>
                  <a:pt x="334" y="635"/>
                </a:cubicBezTo>
                <a:lnTo>
                  <a:pt x="19882" y="635"/>
                </a:lnTo>
                <a:cubicBezTo>
                  <a:pt x="20048" y="635"/>
                  <a:pt x="20182" y="501"/>
                  <a:pt x="20182" y="334"/>
                </a:cubicBezTo>
                <a:cubicBezTo>
                  <a:pt x="20182" y="134"/>
                  <a:pt x="20048" y="1"/>
                  <a:pt x="1988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25"/>
          <p:cNvSpPr/>
          <p:nvPr/>
        </p:nvSpPr>
        <p:spPr>
          <a:xfrm>
            <a:off x="8192375" y="2143009"/>
            <a:ext cx="157451" cy="16650"/>
          </a:xfrm>
          <a:custGeom>
            <a:avLst/>
            <a:gdLst/>
            <a:ahLst/>
            <a:cxnLst/>
            <a:rect l="l" t="t" r="r" b="b"/>
            <a:pathLst>
              <a:path w="6005" h="635" extrusionOk="0">
                <a:moveTo>
                  <a:pt x="334" y="1"/>
                </a:moveTo>
                <a:cubicBezTo>
                  <a:pt x="167" y="1"/>
                  <a:pt x="1" y="134"/>
                  <a:pt x="1" y="334"/>
                </a:cubicBezTo>
                <a:cubicBezTo>
                  <a:pt x="1" y="501"/>
                  <a:pt x="167" y="634"/>
                  <a:pt x="334" y="634"/>
                </a:cubicBezTo>
                <a:lnTo>
                  <a:pt x="5671" y="634"/>
                </a:lnTo>
                <a:cubicBezTo>
                  <a:pt x="5838" y="634"/>
                  <a:pt x="6005" y="501"/>
                  <a:pt x="6005" y="334"/>
                </a:cubicBezTo>
                <a:cubicBezTo>
                  <a:pt x="6005" y="134"/>
                  <a:pt x="5838" y="1"/>
                  <a:pt x="5671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25"/>
          <p:cNvSpPr/>
          <p:nvPr/>
        </p:nvSpPr>
        <p:spPr>
          <a:xfrm>
            <a:off x="8401400" y="2143009"/>
            <a:ext cx="209944" cy="16650"/>
          </a:xfrm>
          <a:custGeom>
            <a:avLst/>
            <a:gdLst/>
            <a:ahLst/>
            <a:cxnLst/>
            <a:rect l="l" t="t" r="r" b="b"/>
            <a:pathLst>
              <a:path w="8007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7673" y="634"/>
                </a:lnTo>
                <a:cubicBezTo>
                  <a:pt x="7873" y="634"/>
                  <a:pt x="8007" y="501"/>
                  <a:pt x="8007" y="334"/>
                </a:cubicBezTo>
                <a:cubicBezTo>
                  <a:pt x="8007" y="134"/>
                  <a:pt x="7873" y="1"/>
                  <a:pt x="7673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25"/>
          <p:cNvSpPr/>
          <p:nvPr/>
        </p:nvSpPr>
        <p:spPr>
          <a:xfrm>
            <a:off x="8401400" y="2220856"/>
            <a:ext cx="209944" cy="17515"/>
          </a:xfrm>
          <a:custGeom>
            <a:avLst/>
            <a:gdLst/>
            <a:ahLst/>
            <a:cxnLst/>
            <a:rect l="l" t="t" r="r" b="b"/>
            <a:pathLst>
              <a:path w="8007" h="668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7673" y="668"/>
                </a:lnTo>
                <a:cubicBezTo>
                  <a:pt x="7873" y="668"/>
                  <a:pt x="8007" y="501"/>
                  <a:pt x="8007" y="334"/>
                </a:cubicBezTo>
                <a:cubicBezTo>
                  <a:pt x="8007" y="134"/>
                  <a:pt x="7873" y="0"/>
                  <a:pt x="7673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25"/>
          <p:cNvSpPr/>
          <p:nvPr/>
        </p:nvSpPr>
        <p:spPr>
          <a:xfrm>
            <a:off x="7710453" y="2860202"/>
            <a:ext cx="80495" cy="16650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70" y="501"/>
                  <a:pt x="3070" y="301"/>
                </a:cubicBezTo>
                <a:cubicBezTo>
                  <a:pt x="3070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25"/>
          <p:cNvSpPr/>
          <p:nvPr/>
        </p:nvSpPr>
        <p:spPr>
          <a:xfrm>
            <a:off x="7710453" y="2910938"/>
            <a:ext cx="80495" cy="17515"/>
          </a:xfrm>
          <a:custGeom>
            <a:avLst/>
            <a:gdLst/>
            <a:ahLst/>
            <a:cxnLst/>
            <a:rect l="l" t="t" r="r" b="b"/>
            <a:pathLst>
              <a:path w="3070" h="668" extrusionOk="0">
                <a:moveTo>
                  <a:pt x="334" y="0"/>
                </a:moveTo>
                <a:cubicBezTo>
                  <a:pt x="134" y="0"/>
                  <a:pt x="1" y="167"/>
                  <a:pt x="1" y="334"/>
                </a:cubicBezTo>
                <a:cubicBezTo>
                  <a:pt x="1" y="501"/>
                  <a:pt x="134" y="667"/>
                  <a:pt x="334" y="667"/>
                </a:cubicBezTo>
                <a:lnTo>
                  <a:pt x="2736" y="667"/>
                </a:lnTo>
                <a:cubicBezTo>
                  <a:pt x="2903" y="667"/>
                  <a:pt x="3070" y="501"/>
                  <a:pt x="3070" y="334"/>
                </a:cubicBezTo>
                <a:cubicBezTo>
                  <a:pt x="3070" y="167"/>
                  <a:pt x="2903" y="0"/>
                  <a:pt x="2736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25"/>
          <p:cNvSpPr/>
          <p:nvPr/>
        </p:nvSpPr>
        <p:spPr>
          <a:xfrm>
            <a:off x="7811924" y="2910938"/>
            <a:ext cx="492438" cy="17515"/>
          </a:xfrm>
          <a:custGeom>
            <a:avLst/>
            <a:gdLst/>
            <a:ahLst/>
            <a:cxnLst/>
            <a:rect l="l" t="t" r="r" b="b"/>
            <a:pathLst>
              <a:path w="18781" h="668" extrusionOk="0">
                <a:moveTo>
                  <a:pt x="300" y="0"/>
                </a:moveTo>
                <a:cubicBezTo>
                  <a:pt x="134" y="0"/>
                  <a:pt x="0" y="167"/>
                  <a:pt x="0" y="334"/>
                </a:cubicBezTo>
                <a:cubicBezTo>
                  <a:pt x="0" y="501"/>
                  <a:pt x="134" y="667"/>
                  <a:pt x="300" y="667"/>
                </a:cubicBezTo>
                <a:lnTo>
                  <a:pt x="18447" y="667"/>
                </a:lnTo>
                <a:cubicBezTo>
                  <a:pt x="18647" y="667"/>
                  <a:pt x="18780" y="501"/>
                  <a:pt x="18780" y="334"/>
                </a:cubicBezTo>
                <a:cubicBezTo>
                  <a:pt x="18780" y="167"/>
                  <a:pt x="18647" y="0"/>
                  <a:pt x="18447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5"/>
          <p:cNvSpPr/>
          <p:nvPr/>
        </p:nvSpPr>
        <p:spPr>
          <a:xfrm>
            <a:off x="7834656" y="2860202"/>
            <a:ext cx="79604" cy="16650"/>
          </a:xfrm>
          <a:custGeom>
            <a:avLst/>
            <a:gdLst/>
            <a:ahLst/>
            <a:cxnLst/>
            <a:rect l="l" t="t" r="r" b="b"/>
            <a:pathLst>
              <a:path w="3036" h="635" extrusionOk="0">
                <a:moveTo>
                  <a:pt x="301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1" y="634"/>
                </a:cubicBezTo>
                <a:lnTo>
                  <a:pt x="2736" y="634"/>
                </a:lnTo>
                <a:cubicBezTo>
                  <a:pt x="2903" y="634"/>
                  <a:pt x="3036" y="501"/>
                  <a:pt x="3036" y="301"/>
                </a:cubicBezTo>
                <a:cubicBezTo>
                  <a:pt x="3036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25"/>
          <p:cNvSpPr/>
          <p:nvPr/>
        </p:nvSpPr>
        <p:spPr>
          <a:xfrm>
            <a:off x="7957969" y="2860202"/>
            <a:ext cx="80495" cy="16650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68" y="1"/>
                  <a:pt x="1" y="134"/>
                  <a:pt x="1" y="301"/>
                </a:cubicBezTo>
                <a:cubicBezTo>
                  <a:pt x="1" y="501"/>
                  <a:pt x="168" y="634"/>
                  <a:pt x="334" y="634"/>
                </a:cubicBezTo>
                <a:lnTo>
                  <a:pt x="2736" y="634"/>
                </a:lnTo>
                <a:cubicBezTo>
                  <a:pt x="2936" y="634"/>
                  <a:pt x="3070" y="501"/>
                  <a:pt x="3070" y="301"/>
                </a:cubicBezTo>
                <a:cubicBezTo>
                  <a:pt x="3070" y="134"/>
                  <a:pt x="2936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25"/>
          <p:cNvSpPr/>
          <p:nvPr/>
        </p:nvSpPr>
        <p:spPr>
          <a:xfrm>
            <a:off x="8082172" y="2860202"/>
            <a:ext cx="79630" cy="16650"/>
          </a:xfrm>
          <a:custGeom>
            <a:avLst/>
            <a:gdLst/>
            <a:ahLst/>
            <a:cxnLst/>
            <a:rect l="l" t="t" r="r" b="b"/>
            <a:pathLst>
              <a:path w="3037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36" y="501"/>
                  <a:pt x="3036" y="301"/>
                </a:cubicBezTo>
                <a:cubicBezTo>
                  <a:pt x="3036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25"/>
          <p:cNvSpPr/>
          <p:nvPr/>
        </p:nvSpPr>
        <p:spPr>
          <a:xfrm>
            <a:off x="8206376" y="2860202"/>
            <a:ext cx="79604" cy="16650"/>
          </a:xfrm>
          <a:custGeom>
            <a:avLst/>
            <a:gdLst/>
            <a:ahLst/>
            <a:cxnLst/>
            <a:rect l="l" t="t" r="r" b="b"/>
            <a:pathLst>
              <a:path w="3036" h="635" extrusionOk="0">
                <a:moveTo>
                  <a:pt x="300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0" y="634"/>
                </a:cubicBezTo>
                <a:lnTo>
                  <a:pt x="2702" y="634"/>
                </a:lnTo>
                <a:cubicBezTo>
                  <a:pt x="2902" y="634"/>
                  <a:pt x="3036" y="501"/>
                  <a:pt x="3036" y="301"/>
                </a:cubicBezTo>
                <a:cubicBezTo>
                  <a:pt x="3036" y="134"/>
                  <a:pt x="2902" y="1"/>
                  <a:pt x="2702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25"/>
          <p:cNvSpPr/>
          <p:nvPr/>
        </p:nvSpPr>
        <p:spPr>
          <a:xfrm>
            <a:off x="8329688" y="2860202"/>
            <a:ext cx="80495" cy="16650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69" y="501"/>
                  <a:pt x="3069" y="301"/>
                </a:cubicBezTo>
                <a:cubicBezTo>
                  <a:pt x="3069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5"/>
          <p:cNvSpPr/>
          <p:nvPr/>
        </p:nvSpPr>
        <p:spPr>
          <a:xfrm>
            <a:off x="8453892" y="2860202"/>
            <a:ext cx="54249" cy="16650"/>
          </a:xfrm>
          <a:custGeom>
            <a:avLst/>
            <a:gdLst/>
            <a:ahLst/>
            <a:cxnLst/>
            <a:rect l="l" t="t" r="r" b="b"/>
            <a:pathLst>
              <a:path w="2069" h="635" extrusionOk="0">
                <a:moveTo>
                  <a:pt x="301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1" y="634"/>
                </a:cubicBezTo>
                <a:lnTo>
                  <a:pt x="1768" y="634"/>
                </a:lnTo>
                <a:cubicBezTo>
                  <a:pt x="1935" y="634"/>
                  <a:pt x="2068" y="501"/>
                  <a:pt x="2068" y="301"/>
                </a:cubicBezTo>
                <a:cubicBezTo>
                  <a:pt x="2068" y="134"/>
                  <a:pt x="1935" y="1"/>
                  <a:pt x="1768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5"/>
          <p:cNvSpPr/>
          <p:nvPr/>
        </p:nvSpPr>
        <p:spPr>
          <a:xfrm>
            <a:off x="8287710" y="826690"/>
            <a:ext cx="856293" cy="784581"/>
          </a:xfrm>
          <a:custGeom>
            <a:avLst/>
            <a:gdLst/>
            <a:ahLst/>
            <a:cxnLst/>
            <a:rect l="l" t="t" r="r" b="b"/>
            <a:pathLst>
              <a:path w="32658" h="29923" extrusionOk="0">
                <a:moveTo>
                  <a:pt x="1335" y="1"/>
                </a:moveTo>
                <a:cubicBezTo>
                  <a:pt x="601" y="1"/>
                  <a:pt x="0" y="601"/>
                  <a:pt x="0" y="1302"/>
                </a:cubicBezTo>
                <a:lnTo>
                  <a:pt x="0" y="28621"/>
                </a:lnTo>
                <a:cubicBezTo>
                  <a:pt x="0" y="29355"/>
                  <a:pt x="601" y="29922"/>
                  <a:pt x="1335" y="29922"/>
                </a:cubicBezTo>
                <a:lnTo>
                  <a:pt x="31356" y="29922"/>
                </a:lnTo>
                <a:cubicBezTo>
                  <a:pt x="32090" y="29922"/>
                  <a:pt x="32657" y="29355"/>
                  <a:pt x="32657" y="28621"/>
                </a:cubicBezTo>
                <a:lnTo>
                  <a:pt x="32657" y="1302"/>
                </a:lnTo>
                <a:cubicBezTo>
                  <a:pt x="32657" y="601"/>
                  <a:pt x="32090" y="1"/>
                  <a:pt x="31356" y="1"/>
                </a:cubicBezTo>
                <a:close/>
              </a:path>
            </a:pathLst>
          </a:custGeom>
          <a:solidFill>
            <a:srgbClr val="B8B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25"/>
          <p:cNvSpPr/>
          <p:nvPr/>
        </p:nvSpPr>
        <p:spPr>
          <a:xfrm>
            <a:off x="8287710" y="819716"/>
            <a:ext cx="856293" cy="39382"/>
          </a:xfrm>
          <a:custGeom>
            <a:avLst/>
            <a:gdLst/>
            <a:ahLst/>
            <a:cxnLst/>
            <a:rect l="l" t="t" r="r" b="b"/>
            <a:pathLst>
              <a:path w="32658" h="1502" extrusionOk="0">
                <a:moveTo>
                  <a:pt x="1268" y="0"/>
                </a:moveTo>
                <a:cubicBezTo>
                  <a:pt x="568" y="0"/>
                  <a:pt x="0" y="567"/>
                  <a:pt x="0" y="1234"/>
                </a:cubicBezTo>
                <a:lnTo>
                  <a:pt x="0" y="1501"/>
                </a:lnTo>
                <a:cubicBezTo>
                  <a:pt x="0" y="834"/>
                  <a:pt x="568" y="267"/>
                  <a:pt x="1268" y="267"/>
                </a:cubicBezTo>
                <a:lnTo>
                  <a:pt x="31423" y="267"/>
                </a:lnTo>
                <a:cubicBezTo>
                  <a:pt x="32123" y="267"/>
                  <a:pt x="32657" y="834"/>
                  <a:pt x="32657" y="1501"/>
                </a:cubicBezTo>
                <a:lnTo>
                  <a:pt x="32657" y="1234"/>
                </a:lnTo>
                <a:cubicBezTo>
                  <a:pt x="32657" y="567"/>
                  <a:pt x="32123" y="0"/>
                  <a:pt x="31423" y="0"/>
                </a:cubicBezTo>
                <a:close/>
              </a:path>
            </a:pathLst>
          </a:custGeom>
          <a:solidFill>
            <a:srgbClr val="00A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5"/>
          <p:cNvSpPr/>
          <p:nvPr/>
        </p:nvSpPr>
        <p:spPr>
          <a:xfrm>
            <a:off x="8287710" y="826690"/>
            <a:ext cx="856293" cy="120743"/>
          </a:xfrm>
          <a:custGeom>
            <a:avLst/>
            <a:gdLst/>
            <a:ahLst/>
            <a:cxnLst/>
            <a:rect l="l" t="t" r="r" b="b"/>
            <a:pathLst>
              <a:path w="32658" h="4605" extrusionOk="0">
                <a:moveTo>
                  <a:pt x="1268" y="1"/>
                </a:moveTo>
                <a:cubicBezTo>
                  <a:pt x="568" y="1"/>
                  <a:pt x="0" y="568"/>
                  <a:pt x="0" y="1235"/>
                </a:cubicBezTo>
                <a:lnTo>
                  <a:pt x="0" y="4604"/>
                </a:lnTo>
                <a:lnTo>
                  <a:pt x="32657" y="4604"/>
                </a:lnTo>
                <a:lnTo>
                  <a:pt x="32657" y="1235"/>
                </a:lnTo>
                <a:cubicBezTo>
                  <a:pt x="32657" y="568"/>
                  <a:pt x="32123" y="1"/>
                  <a:pt x="31423" y="1"/>
                </a:cubicBezTo>
                <a:close/>
              </a:path>
            </a:pathLst>
          </a:custGeom>
          <a:solidFill>
            <a:srgbClr val="469A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25"/>
          <p:cNvSpPr/>
          <p:nvPr/>
        </p:nvSpPr>
        <p:spPr>
          <a:xfrm>
            <a:off x="8334932" y="983249"/>
            <a:ext cx="765336" cy="588665"/>
          </a:xfrm>
          <a:custGeom>
            <a:avLst/>
            <a:gdLst/>
            <a:ahLst/>
            <a:cxnLst/>
            <a:rect l="l" t="t" r="r" b="b"/>
            <a:pathLst>
              <a:path w="29189" h="22451" extrusionOk="0">
                <a:moveTo>
                  <a:pt x="28188" y="22450"/>
                </a:moveTo>
                <a:lnTo>
                  <a:pt x="1001" y="22450"/>
                </a:lnTo>
                <a:cubicBezTo>
                  <a:pt x="434" y="22450"/>
                  <a:pt x="1" y="22017"/>
                  <a:pt x="1" y="21450"/>
                </a:cubicBezTo>
                <a:lnTo>
                  <a:pt x="1" y="1002"/>
                </a:lnTo>
                <a:cubicBezTo>
                  <a:pt x="1" y="468"/>
                  <a:pt x="434" y="1"/>
                  <a:pt x="1001" y="1"/>
                </a:cubicBezTo>
                <a:lnTo>
                  <a:pt x="28188" y="1"/>
                </a:lnTo>
                <a:cubicBezTo>
                  <a:pt x="28755" y="1"/>
                  <a:pt x="29188" y="468"/>
                  <a:pt x="29188" y="1002"/>
                </a:cubicBezTo>
                <a:lnTo>
                  <a:pt x="29188" y="21450"/>
                </a:lnTo>
                <a:cubicBezTo>
                  <a:pt x="29188" y="22017"/>
                  <a:pt x="28755" y="22450"/>
                  <a:pt x="28188" y="22450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25"/>
          <p:cNvSpPr/>
          <p:nvPr/>
        </p:nvSpPr>
        <p:spPr>
          <a:xfrm>
            <a:off x="8371666" y="1116211"/>
            <a:ext cx="544039" cy="13136"/>
          </a:xfrm>
          <a:custGeom>
            <a:avLst/>
            <a:gdLst/>
            <a:ahLst/>
            <a:cxnLst/>
            <a:rect l="l" t="t" r="r" b="b"/>
            <a:pathLst>
              <a:path w="20749" h="501" extrusionOk="0">
                <a:moveTo>
                  <a:pt x="234" y="0"/>
                </a:moveTo>
                <a:cubicBezTo>
                  <a:pt x="101" y="0"/>
                  <a:pt x="1" y="134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20482" y="501"/>
                </a:lnTo>
                <a:cubicBezTo>
                  <a:pt x="20615" y="501"/>
                  <a:pt x="20749" y="401"/>
                  <a:pt x="20716" y="267"/>
                </a:cubicBezTo>
                <a:cubicBezTo>
                  <a:pt x="20716" y="134"/>
                  <a:pt x="20615" y="0"/>
                  <a:pt x="20482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25"/>
          <p:cNvSpPr/>
          <p:nvPr/>
        </p:nvSpPr>
        <p:spPr>
          <a:xfrm>
            <a:off x="8948924" y="1116211"/>
            <a:ext cx="52492" cy="13136"/>
          </a:xfrm>
          <a:custGeom>
            <a:avLst/>
            <a:gdLst/>
            <a:ahLst/>
            <a:cxnLst/>
            <a:rect l="l" t="t" r="r" b="b"/>
            <a:pathLst>
              <a:path w="2002" h="501" extrusionOk="0">
                <a:moveTo>
                  <a:pt x="234" y="0"/>
                </a:moveTo>
                <a:cubicBezTo>
                  <a:pt x="101" y="0"/>
                  <a:pt x="0" y="134"/>
                  <a:pt x="0" y="267"/>
                </a:cubicBezTo>
                <a:cubicBezTo>
                  <a:pt x="0" y="401"/>
                  <a:pt x="101" y="501"/>
                  <a:pt x="234" y="501"/>
                </a:cubicBezTo>
                <a:lnTo>
                  <a:pt x="1735" y="501"/>
                </a:lnTo>
                <a:cubicBezTo>
                  <a:pt x="1868" y="501"/>
                  <a:pt x="2002" y="401"/>
                  <a:pt x="2002" y="267"/>
                </a:cubicBezTo>
                <a:cubicBezTo>
                  <a:pt x="2002" y="134"/>
                  <a:pt x="1868" y="0"/>
                  <a:pt x="173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25"/>
          <p:cNvSpPr/>
          <p:nvPr/>
        </p:nvSpPr>
        <p:spPr>
          <a:xfrm>
            <a:off x="9021527" y="1116211"/>
            <a:ext cx="42004" cy="13136"/>
          </a:xfrm>
          <a:custGeom>
            <a:avLst/>
            <a:gdLst/>
            <a:ahLst/>
            <a:cxnLst/>
            <a:rect l="l" t="t" r="r" b="b"/>
            <a:pathLst>
              <a:path w="1602" h="501" extrusionOk="0">
                <a:moveTo>
                  <a:pt x="234" y="0"/>
                </a:moveTo>
                <a:cubicBezTo>
                  <a:pt x="100" y="0"/>
                  <a:pt x="0" y="134"/>
                  <a:pt x="0" y="267"/>
                </a:cubicBezTo>
                <a:cubicBezTo>
                  <a:pt x="0" y="401"/>
                  <a:pt x="100" y="501"/>
                  <a:pt x="234" y="501"/>
                </a:cubicBezTo>
                <a:lnTo>
                  <a:pt x="1368" y="501"/>
                </a:lnTo>
                <a:cubicBezTo>
                  <a:pt x="1501" y="501"/>
                  <a:pt x="1601" y="401"/>
                  <a:pt x="1601" y="267"/>
                </a:cubicBezTo>
                <a:cubicBezTo>
                  <a:pt x="1601" y="134"/>
                  <a:pt x="1501" y="0"/>
                  <a:pt x="1368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25"/>
          <p:cNvSpPr/>
          <p:nvPr/>
        </p:nvSpPr>
        <p:spPr>
          <a:xfrm>
            <a:off x="8371666" y="1176543"/>
            <a:ext cx="311389" cy="13162"/>
          </a:xfrm>
          <a:custGeom>
            <a:avLst/>
            <a:gdLst/>
            <a:ahLst/>
            <a:cxnLst/>
            <a:rect l="l" t="t" r="r" b="b"/>
            <a:pathLst>
              <a:path w="11876" h="502" extrusionOk="0">
                <a:moveTo>
                  <a:pt x="234" y="1"/>
                </a:moveTo>
                <a:cubicBezTo>
                  <a:pt x="101" y="1"/>
                  <a:pt x="1" y="134"/>
                  <a:pt x="1" y="268"/>
                </a:cubicBezTo>
                <a:cubicBezTo>
                  <a:pt x="1" y="401"/>
                  <a:pt x="101" y="501"/>
                  <a:pt x="234" y="501"/>
                </a:cubicBezTo>
                <a:lnTo>
                  <a:pt x="11609" y="501"/>
                </a:lnTo>
                <a:cubicBezTo>
                  <a:pt x="11742" y="501"/>
                  <a:pt x="11876" y="401"/>
                  <a:pt x="11876" y="268"/>
                </a:cubicBezTo>
                <a:cubicBezTo>
                  <a:pt x="11876" y="134"/>
                  <a:pt x="11742" y="1"/>
                  <a:pt x="11609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25"/>
          <p:cNvSpPr/>
          <p:nvPr/>
        </p:nvSpPr>
        <p:spPr>
          <a:xfrm>
            <a:off x="8687406" y="1176543"/>
            <a:ext cx="98876" cy="13162"/>
          </a:xfrm>
          <a:custGeom>
            <a:avLst/>
            <a:gdLst/>
            <a:ahLst/>
            <a:cxnLst/>
            <a:rect l="l" t="t" r="r" b="b"/>
            <a:pathLst>
              <a:path w="3771" h="502" extrusionOk="0">
                <a:moveTo>
                  <a:pt x="268" y="1"/>
                </a:moveTo>
                <a:cubicBezTo>
                  <a:pt x="134" y="1"/>
                  <a:pt x="1" y="134"/>
                  <a:pt x="1" y="268"/>
                </a:cubicBezTo>
                <a:cubicBezTo>
                  <a:pt x="1" y="401"/>
                  <a:pt x="134" y="501"/>
                  <a:pt x="268" y="501"/>
                </a:cubicBezTo>
                <a:lnTo>
                  <a:pt x="3537" y="501"/>
                </a:lnTo>
                <a:cubicBezTo>
                  <a:pt x="3670" y="501"/>
                  <a:pt x="3770" y="401"/>
                  <a:pt x="3770" y="268"/>
                </a:cubicBezTo>
                <a:cubicBezTo>
                  <a:pt x="3770" y="134"/>
                  <a:pt x="3670" y="1"/>
                  <a:pt x="3537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25"/>
          <p:cNvSpPr/>
          <p:nvPr/>
        </p:nvSpPr>
        <p:spPr>
          <a:xfrm>
            <a:off x="8720653" y="1211546"/>
            <a:ext cx="65629" cy="12271"/>
          </a:xfrm>
          <a:custGeom>
            <a:avLst/>
            <a:gdLst/>
            <a:ahLst/>
            <a:cxnLst/>
            <a:rect l="l" t="t" r="r" b="b"/>
            <a:pathLst>
              <a:path w="2503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2269" y="467"/>
                </a:lnTo>
                <a:cubicBezTo>
                  <a:pt x="2402" y="467"/>
                  <a:pt x="2502" y="367"/>
                  <a:pt x="2502" y="234"/>
                </a:cubicBezTo>
                <a:cubicBezTo>
                  <a:pt x="2502" y="100"/>
                  <a:pt x="2402" y="0"/>
                  <a:pt x="2269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25"/>
          <p:cNvSpPr/>
          <p:nvPr/>
        </p:nvSpPr>
        <p:spPr>
          <a:xfrm>
            <a:off x="8688298" y="1211546"/>
            <a:ext cx="19245" cy="12271"/>
          </a:xfrm>
          <a:custGeom>
            <a:avLst/>
            <a:gdLst/>
            <a:ahLst/>
            <a:cxnLst/>
            <a:rect l="l" t="t" r="r" b="b"/>
            <a:pathLst>
              <a:path w="734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467" y="467"/>
                </a:lnTo>
                <a:cubicBezTo>
                  <a:pt x="600" y="467"/>
                  <a:pt x="734" y="367"/>
                  <a:pt x="734" y="234"/>
                </a:cubicBezTo>
                <a:cubicBezTo>
                  <a:pt x="734" y="100"/>
                  <a:pt x="600" y="0"/>
                  <a:pt x="467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25"/>
          <p:cNvSpPr/>
          <p:nvPr/>
        </p:nvSpPr>
        <p:spPr>
          <a:xfrm>
            <a:off x="8610451" y="1211546"/>
            <a:ext cx="59493" cy="12271"/>
          </a:xfrm>
          <a:custGeom>
            <a:avLst/>
            <a:gdLst/>
            <a:ahLst/>
            <a:cxnLst/>
            <a:rect l="l" t="t" r="r" b="b"/>
            <a:pathLst>
              <a:path w="2269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2035" y="467"/>
                </a:lnTo>
                <a:cubicBezTo>
                  <a:pt x="2168" y="467"/>
                  <a:pt x="2269" y="367"/>
                  <a:pt x="2269" y="234"/>
                </a:cubicBezTo>
                <a:cubicBezTo>
                  <a:pt x="2269" y="100"/>
                  <a:pt x="2168" y="0"/>
                  <a:pt x="2035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25"/>
          <p:cNvSpPr/>
          <p:nvPr/>
        </p:nvSpPr>
        <p:spPr>
          <a:xfrm>
            <a:off x="8526469" y="1211546"/>
            <a:ext cx="59519" cy="12271"/>
          </a:xfrm>
          <a:custGeom>
            <a:avLst/>
            <a:gdLst/>
            <a:ahLst/>
            <a:cxnLst/>
            <a:rect l="l" t="t" r="r" b="b"/>
            <a:pathLst>
              <a:path w="2270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2036" y="467"/>
                </a:lnTo>
                <a:cubicBezTo>
                  <a:pt x="2169" y="467"/>
                  <a:pt x="2269" y="367"/>
                  <a:pt x="2269" y="234"/>
                </a:cubicBezTo>
                <a:cubicBezTo>
                  <a:pt x="2269" y="100"/>
                  <a:pt x="2169" y="0"/>
                  <a:pt x="2036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25"/>
          <p:cNvSpPr/>
          <p:nvPr/>
        </p:nvSpPr>
        <p:spPr>
          <a:xfrm>
            <a:off x="8442513" y="1211546"/>
            <a:ext cx="59493" cy="12271"/>
          </a:xfrm>
          <a:custGeom>
            <a:avLst/>
            <a:gdLst/>
            <a:ahLst/>
            <a:cxnLst/>
            <a:rect l="l" t="t" r="r" b="b"/>
            <a:pathLst>
              <a:path w="2269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2035" y="467"/>
                </a:lnTo>
                <a:cubicBezTo>
                  <a:pt x="2169" y="467"/>
                  <a:pt x="2269" y="367"/>
                  <a:pt x="2269" y="234"/>
                </a:cubicBezTo>
                <a:cubicBezTo>
                  <a:pt x="2269" y="100"/>
                  <a:pt x="2169" y="0"/>
                  <a:pt x="2035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25"/>
          <p:cNvSpPr/>
          <p:nvPr/>
        </p:nvSpPr>
        <p:spPr>
          <a:xfrm>
            <a:off x="8442513" y="1253524"/>
            <a:ext cx="504683" cy="12271"/>
          </a:xfrm>
          <a:custGeom>
            <a:avLst/>
            <a:gdLst/>
            <a:ahLst/>
            <a:cxnLst/>
            <a:rect l="l" t="t" r="r" b="b"/>
            <a:pathLst>
              <a:path w="19248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19014" y="467"/>
                </a:lnTo>
                <a:cubicBezTo>
                  <a:pt x="19148" y="467"/>
                  <a:pt x="19248" y="367"/>
                  <a:pt x="19248" y="234"/>
                </a:cubicBezTo>
                <a:cubicBezTo>
                  <a:pt x="19248" y="100"/>
                  <a:pt x="19148" y="0"/>
                  <a:pt x="1901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25"/>
          <p:cNvSpPr/>
          <p:nvPr/>
        </p:nvSpPr>
        <p:spPr>
          <a:xfrm>
            <a:off x="8371666" y="1211546"/>
            <a:ext cx="29760" cy="12271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0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25"/>
          <p:cNvSpPr/>
          <p:nvPr/>
        </p:nvSpPr>
        <p:spPr>
          <a:xfrm>
            <a:off x="8371666" y="1253524"/>
            <a:ext cx="29760" cy="12271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0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25"/>
          <p:cNvSpPr/>
          <p:nvPr/>
        </p:nvSpPr>
        <p:spPr>
          <a:xfrm>
            <a:off x="8371666" y="1295502"/>
            <a:ext cx="29760" cy="12271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1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1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25"/>
          <p:cNvSpPr/>
          <p:nvPr/>
        </p:nvSpPr>
        <p:spPr>
          <a:xfrm>
            <a:off x="8977792" y="1253524"/>
            <a:ext cx="74360" cy="12271"/>
          </a:xfrm>
          <a:custGeom>
            <a:avLst/>
            <a:gdLst/>
            <a:ahLst/>
            <a:cxnLst/>
            <a:rect l="l" t="t" r="r" b="b"/>
            <a:pathLst>
              <a:path w="2836" h="468" extrusionOk="0">
                <a:moveTo>
                  <a:pt x="267" y="0"/>
                </a:moveTo>
                <a:cubicBezTo>
                  <a:pt x="134" y="0"/>
                  <a:pt x="0" y="100"/>
                  <a:pt x="0" y="234"/>
                </a:cubicBezTo>
                <a:cubicBezTo>
                  <a:pt x="0" y="367"/>
                  <a:pt x="134" y="467"/>
                  <a:pt x="267" y="467"/>
                </a:cubicBezTo>
                <a:lnTo>
                  <a:pt x="2602" y="467"/>
                </a:lnTo>
                <a:cubicBezTo>
                  <a:pt x="2736" y="467"/>
                  <a:pt x="2836" y="367"/>
                  <a:pt x="2836" y="234"/>
                </a:cubicBezTo>
                <a:cubicBezTo>
                  <a:pt x="2836" y="100"/>
                  <a:pt x="2736" y="0"/>
                  <a:pt x="260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25"/>
          <p:cNvSpPr/>
          <p:nvPr/>
        </p:nvSpPr>
        <p:spPr>
          <a:xfrm>
            <a:off x="8440756" y="1295502"/>
            <a:ext cx="213457" cy="12271"/>
          </a:xfrm>
          <a:custGeom>
            <a:avLst/>
            <a:gdLst/>
            <a:ahLst/>
            <a:cxnLst/>
            <a:rect l="l" t="t" r="r" b="b"/>
            <a:pathLst>
              <a:path w="8141" h="468" extrusionOk="0">
                <a:moveTo>
                  <a:pt x="234" y="0"/>
                </a:moveTo>
                <a:cubicBezTo>
                  <a:pt x="101" y="0"/>
                  <a:pt x="1" y="101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7873" y="467"/>
                </a:lnTo>
                <a:cubicBezTo>
                  <a:pt x="8007" y="467"/>
                  <a:pt x="8140" y="367"/>
                  <a:pt x="8140" y="234"/>
                </a:cubicBezTo>
                <a:cubicBezTo>
                  <a:pt x="8140" y="101"/>
                  <a:pt x="8007" y="0"/>
                  <a:pt x="787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25"/>
          <p:cNvSpPr/>
          <p:nvPr/>
        </p:nvSpPr>
        <p:spPr>
          <a:xfrm>
            <a:off x="8720653" y="1349725"/>
            <a:ext cx="240542" cy="13136"/>
          </a:xfrm>
          <a:custGeom>
            <a:avLst/>
            <a:gdLst/>
            <a:ahLst/>
            <a:cxnLst/>
            <a:rect l="l" t="t" r="r" b="b"/>
            <a:pathLst>
              <a:path w="9174" h="501" extrusionOk="0">
                <a:moveTo>
                  <a:pt x="234" y="1"/>
                </a:moveTo>
                <a:cubicBezTo>
                  <a:pt x="100" y="1"/>
                  <a:pt x="0" y="134"/>
                  <a:pt x="0" y="267"/>
                </a:cubicBezTo>
                <a:cubicBezTo>
                  <a:pt x="0" y="401"/>
                  <a:pt x="100" y="501"/>
                  <a:pt x="234" y="501"/>
                </a:cubicBezTo>
                <a:lnTo>
                  <a:pt x="8940" y="501"/>
                </a:lnTo>
                <a:cubicBezTo>
                  <a:pt x="9073" y="501"/>
                  <a:pt x="9173" y="401"/>
                  <a:pt x="9173" y="267"/>
                </a:cubicBezTo>
                <a:cubicBezTo>
                  <a:pt x="9173" y="134"/>
                  <a:pt x="9073" y="1"/>
                  <a:pt x="89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25"/>
          <p:cNvSpPr/>
          <p:nvPr/>
        </p:nvSpPr>
        <p:spPr>
          <a:xfrm>
            <a:off x="8882456" y="1320857"/>
            <a:ext cx="78739" cy="13162"/>
          </a:xfrm>
          <a:custGeom>
            <a:avLst/>
            <a:gdLst/>
            <a:ahLst/>
            <a:cxnLst/>
            <a:rect l="l" t="t" r="r" b="b"/>
            <a:pathLst>
              <a:path w="3003" h="502" extrusionOk="0">
                <a:moveTo>
                  <a:pt x="267" y="1"/>
                </a:moveTo>
                <a:cubicBezTo>
                  <a:pt x="134" y="1"/>
                  <a:pt x="0" y="101"/>
                  <a:pt x="0" y="268"/>
                </a:cubicBezTo>
                <a:cubicBezTo>
                  <a:pt x="0" y="401"/>
                  <a:pt x="134" y="501"/>
                  <a:pt x="267" y="501"/>
                </a:cubicBezTo>
                <a:lnTo>
                  <a:pt x="2769" y="501"/>
                </a:lnTo>
                <a:cubicBezTo>
                  <a:pt x="2902" y="501"/>
                  <a:pt x="3002" y="401"/>
                  <a:pt x="3002" y="268"/>
                </a:cubicBezTo>
                <a:cubicBezTo>
                  <a:pt x="3002" y="101"/>
                  <a:pt x="2902" y="1"/>
                  <a:pt x="27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25"/>
          <p:cNvSpPr/>
          <p:nvPr/>
        </p:nvSpPr>
        <p:spPr>
          <a:xfrm>
            <a:off x="8371666" y="1058474"/>
            <a:ext cx="251922" cy="13162"/>
          </a:xfrm>
          <a:custGeom>
            <a:avLst/>
            <a:gdLst/>
            <a:ahLst/>
            <a:cxnLst/>
            <a:rect l="l" t="t" r="r" b="b"/>
            <a:pathLst>
              <a:path w="9608" h="502" extrusionOk="0">
                <a:moveTo>
                  <a:pt x="234" y="1"/>
                </a:moveTo>
                <a:cubicBezTo>
                  <a:pt x="101" y="1"/>
                  <a:pt x="1" y="101"/>
                  <a:pt x="1" y="234"/>
                </a:cubicBezTo>
                <a:cubicBezTo>
                  <a:pt x="1" y="368"/>
                  <a:pt x="101" y="501"/>
                  <a:pt x="234" y="501"/>
                </a:cubicBezTo>
                <a:lnTo>
                  <a:pt x="9341" y="501"/>
                </a:lnTo>
                <a:cubicBezTo>
                  <a:pt x="9474" y="501"/>
                  <a:pt x="9608" y="368"/>
                  <a:pt x="9608" y="234"/>
                </a:cubicBezTo>
                <a:cubicBezTo>
                  <a:pt x="9608" y="101"/>
                  <a:pt x="9474" y="1"/>
                  <a:pt x="93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25"/>
          <p:cNvSpPr/>
          <p:nvPr/>
        </p:nvSpPr>
        <p:spPr>
          <a:xfrm>
            <a:off x="8371666" y="1467793"/>
            <a:ext cx="406725" cy="12271"/>
          </a:xfrm>
          <a:custGeom>
            <a:avLst/>
            <a:gdLst/>
            <a:ahLst/>
            <a:cxnLst/>
            <a:rect l="l" t="t" r="r" b="b"/>
            <a:pathLst>
              <a:path w="15512" h="468" extrusionOk="0">
                <a:moveTo>
                  <a:pt x="234" y="1"/>
                </a:moveTo>
                <a:cubicBezTo>
                  <a:pt x="101" y="1"/>
                  <a:pt x="1" y="101"/>
                  <a:pt x="1" y="234"/>
                </a:cubicBezTo>
                <a:cubicBezTo>
                  <a:pt x="1" y="368"/>
                  <a:pt x="101" y="468"/>
                  <a:pt x="234" y="468"/>
                </a:cubicBezTo>
                <a:lnTo>
                  <a:pt x="15278" y="468"/>
                </a:lnTo>
                <a:cubicBezTo>
                  <a:pt x="15412" y="468"/>
                  <a:pt x="15512" y="368"/>
                  <a:pt x="15512" y="234"/>
                </a:cubicBezTo>
                <a:cubicBezTo>
                  <a:pt x="15512" y="101"/>
                  <a:pt x="15412" y="1"/>
                  <a:pt x="1527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25"/>
          <p:cNvSpPr/>
          <p:nvPr/>
        </p:nvSpPr>
        <p:spPr>
          <a:xfrm>
            <a:off x="8741629" y="1392595"/>
            <a:ext cx="120743" cy="12271"/>
          </a:xfrm>
          <a:custGeom>
            <a:avLst/>
            <a:gdLst/>
            <a:ahLst/>
            <a:cxnLst/>
            <a:rect l="l" t="t" r="r" b="b"/>
            <a:pathLst>
              <a:path w="4605" h="468" extrusionOk="0">
                <a:moveTo>
                  <a:pt x="268" y="0"/>
                </a:moveTo>
                <a:cubicBezTo>
                  <a:pt x="134" y="0"/>
                  <a:pt x="1" y="100"/>
                  <a:pt x="1" y="234"/>
                </a:cubicBezTo>
                <a:cubicBezTo>
                  <a:pt x="1" y="367"/>
                  <a:pt x="134" y="467"/>
                  <a:pt x="268" y="467"/>
                </a:cubicBezTo>
                <a:lnTo>
                  <a:pt x="4371" y="467"/>
                </a:lnTo>
                <a:cubicBezTo>
                  <a:pt x="4504" y="467"/>
                  <a:pt x="4604" y="367"/>
                  <a:pt x="4604" y="234"/>
                </a:cubicBezTo>
                <a:cubicBezTo>
                  <a:pt x="4604" y="100"/>
                  <a:pt x="4504" y="0"/>
                  <a:pt x="4371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25"/>
          <p:cNvSpPr/>
          <p:nvPr/>
        </p:nvSpPr>
        <p:spPr>
          <a:xfrm>
            <a:off x="8902567" y="1392595"/>
            <a:ext cx="160965" cy="12271"/>
          </a:xfrm>
          <a:custGeom>
            <a:avLst/>
            <a:gdLst/>
            <a:ahLst/>
            <a:cxnLst/>
            <a:rect l="l" t="t" r="r" b="b"/>
            <a:pathLst>
              <a:path w="6139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5905" y="467"/>
                </a:lnTo>
                <a:cubicBezTo>
                  <a:pt x="6038" y="467"/>
                  <a:pt x="6138" y="367"/>
                  <a:pt x="6138" y="234"/>
                </a:cubicBezTo>
                <a:cubicBezTo>
                  <a:pt x="6138" y="100"/>
                  <a:pt x="6038" y="0"/>
                  <a:pt x="590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5"/>
          <p:cNvSpPr/>
          <p:nvPr/>
        </p:nvSpPr>
        <p:spPr>
          <a:xfrm>
            <a:off x="8902567" y="1452062"/>
            <a:ext cx="160965" cy="13136"/>
          </a:xfrm>
          <a:custGeom>
            <a:avLst/>
            <a:gdLst/>
            <a:ahLst/>
            <a:cxnLst/>
            <a:rect l="l" t="t" r="r" b="b"/>
            <a:pathLst>
              <a:path w="6139" h="501" extrusionOk="0">
                <a:moveTo>
                  <a:pt x="234" y="0"/>
                </a:moveTo>
                <a:cubicBezTo>
                  <a:pt x="101" y="0"/>
                  <a:pt x="1" y="134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5905" y="501"/>
                </a:lnTo>
                <a:cubicBezTo>
                  <a:pt x="6038" y="501"/>
                  <a:pt x="6138" y="401"/>
                  <a:pt x="6138" y="267"/>
                </a:cubicBezTo>
                <a:cubicBezTo>
                  <a:pt x="6138" y="134"/>
                  <a:pt x="6038" y="0"/>
                  <a:pt x="590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25"/>
          <p:cNvSpPr/>
          <p:nvPr/>
        </p:nvSpPr>
        <p:spPr>
          <a:xfrm>
            <a:off x="8371666" y="1508906"/>
            <a:ext cx="61250" cy="13136"/>
          </a:xfrm>
          <a:custGeom>
            <a:avLst/>
            <a:gdLst/>
            <a:ahLst/>
            <a:cxnLst/>
            <a:rect l="l" t="t" r="r" b="b"/>
            <a:pathLst>
              <a:path w="2336" h="501" extrusionOk="0">
                <a:moveTo>
                  <a:pt x="234" y="1"/>
                </a:moveTo>
                <a:cubicBezTo>
                  <a:pt x="101" y="1"/>
                  <a:pt x="1" y="101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2102" y="501"/>
                </a:lnTo>
                <a:cubicBezTo>
                  <a:pt x="2236" y="501"/>
                  <a:pt x="2336" y="401"/>
                  <a:pt x="2336" y="267"/>
                </a:cubicBezTo>
                <a:cubicBezTo>
                  <a:pt x="2336" y="101"/>
                  <a:pt x="2236" y="1"/>
                  <a:pt x="2102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25"/>
          <p:cNvSpPr/>
          <p:nvPr/>
        </p:nvSpPr>
        <p:spPr>
          <a:xfrm>
            <a:off x="8448648" y="1508906"/>
            <a:ext cx="378722" cy="13136"/>
          </a:xfrm>
          <a:custGeom>
            <a:avLst/>
            <a:gdLst/>
            <a:ahLst/>
            <a:cxnLst/>
            <a:rect l="l" t="t" r="r" b="b"/>
            <a:pathLst>
              <a:path w="14444" h="501" extrusionOk="0">
                <a:moveTo>
                  <a:pt x="267" y="1"/>
                </a:moveTo>
                <a:cubicBezTo>
                  <a:pt x="134" y="1"/>
                  <a:pt x="0" y="101"/>
                  <a:pt x="0" y="267"/>
                </a:cubicBezTo>
                <a:cubicBezTo>
                  <a:pt x="0" y="401"/>
                  <a:pt x="134" y="501"/>
                  <a:pt x="267" y="501"/>
                </a:cubicBezTo>
                <a:lnTo>
                  <a:pt x="14210" y="501"/>
                </a:lnTo>
                <a:cubicBezTo>
                  <a:pt x="14344" y="501"/>
                  <a:pt x="14444" y="401"/>
                  <a:pt x="14444" y="267"/>
                </a:cubicBezTo>
                <a:cubicBezTo>
                  <a:pt x="14444" y="101"/>
                  <a:pt x="14344" y="1"/>
                  <a:pt x="14210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39"/>
          <p:cNvSpPr/>
          <p:nvPr/>
        </p:nvSpPr>
        <p:spPr>
          <a:xfrm>
            <a:off x="816838" y="2269000"/>
            <a:ext cx="1399800" cy="4497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39"/>
          <p:cNvSpPr/>
          <p:nvPr/>
        </p:nvSpPr>
        <p:spPr>
          <a:xfrm>
            <a:off x="816838" y="3714075"/>
            <a:ext cx="1399800" cy="4497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39"/>
          <p:cNvSpPr/>
          <p:nvPr/>
        </p:nvSpPr>
        <p:spPr>
          <a:xfrm>
            <a:off x="816838" y="1546463"/>
            <a:ext cx="1399800" cy="4497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39"/>
          <p:cNvSpPr/>
          <p:nvPr/>
        </p:nvSpPr>
        <p:spPr>
          <a:xfrm>
            <a:off x="816838" y="2991538"/>
            <a:ext cx="1399800" cy="4497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3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3C47D"/>
                </a:solidFill>
              </a:rPr>
              <a:t>Các bước đăng ký</a:t>
            </a:r>
            <a:endParaRPr>
              <a:solidFill>
                <a:srgbClr val="93C47D"/>
              </a:solidFill>
            </a:endParaRPr>
          </a:p>
        </p:txBody>
      </p:sp>
      <p:sp>
        <p:nvSpPr>
          <p:cNvPr id="813" name="Google Shape;813;p39"/>
          <p:cNvSpPr txBox="1">
            <a:spLocks noGrp="1"/>
          </p:cNvSpPr>
          <p:nvPr>
            <p:ph type="subTitle" idx="4294967295"/>
          </p:nvPr>
        </p:nvSpPr>
        <p:spPr>
          <a:xfrm>
            <a:off x="935287" y="1574125"/>
            <a:ext cx="1174200" cy="3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Bước 1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4" name="Google Shape;814;p39"/>
          <p:cNvSpPr txBox="1">
            <a:spLocks noGrp="1"/>
          </p:cNvSpPr>
          <p:nvPr>
            <p:ph type="subTitle" idx="4294967295"/>
          </p:nvPr>
        </p:nvSpPr>
        <p:spPr>
          <a:xfrm>
            <a:off x="935287" y="2296642"/>
            <a:ext cx="1174200" cy="3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Bước 2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5" name="Google Shape;815;p39"/>
          <p:cNvSpPr txBox="1">
            <a:spLocks noGrp="1"/>
          </p:cNvSpPr>
          <p:nvPr>
            <p:ph type="subTitle" idx="4294967295"/>
          </p:nvPr>
        </p:nvSpPr>
        <p:spPr>
          <a:xfrm>
            <a:off x="935287" y="3019158"/>
            <a:ext cx="1174200" cy="3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Bước 3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6" name="Google Shape;816;p39"/>
          <p:cNvSpPr txBox="1">
            <a:spLocks noGrp="1"/>
          </p:cNvSpPr>
          <p:nvPr>
            <p:ph type="subTitle" idx="4294967295"/>
          </p:nvPr>
        </p:nvSpPr>
        <p:spPr>
          <a:xfrm>
            <a:off x="935287" y="3741675"/>
            <a:ext cx="1174200" cy="3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Bước 4</a:t>
            </a:r>
            <a:endParaRPr sz="1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7" name="Google Shape;817;p39"/>
          <p:cNvSpPr/>
          <p:nvPr/>
        </p:nvSpPr>
        <p:spPr>
          <a:xfrm>
            <a:off x="3205800" y="1476275"/>
            <a:ext cx="50340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0" tIns="91425" rIns="274300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Tải và cài đặt ứng dụng </a:t>
            </a:r>
            <a:r>
              <a:rPr lang="en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Tây Ninh Smart </a:t>
            </a: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trên CHPlay hoặc Appstore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8" name="Google Shape;818;p39"/>
          <p:cNvSpPr/>
          <p:nvPr/>
        </p:nvSpPr>
        <p:spPr>
          <a:xfrm>
            <a:off x="3205794" y="2921350"/>
            <a:ext cx="50340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91425" rIns="274300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Chọn chức năng “Đăng ký cửa hàng 4.0” và điền các thông tin theo yêu cầu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9" name="Google Shape;819;p39"/>
          <p:cNvSpPr/>
          <p:nvPr/>
        </p:nvSpPr>
        <p:spPr>
          <a:xfrm>
            <a:off x="3390000" y="2198800"/>
            <a:ext cx="50340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274300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Thực hiện đăng ký tài khoản và đăng nhập ứng dụng Tây Ninh Smart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0" name="Google Shape;820;p39"/>
          <p:cNvSpPr/>
          <p:nvPr/>
        </p:nvSpPr>
        <p:spPr>
          <a:xfrm>
            <a:off x="3205794" y="3643875"/>
            <a:ext cx="50340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91425" rIns="274300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Nhân viên các nhà mạng tiếp nhận yêu cầu và đến trực tiếp địa chỉ đăng ký để hỗ trợ và hướng dẫn sử dụng.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21" name="Google Shape;821;p39"/>
          <p:cNvCxnSpPr/>
          <p:nvPr/>
        </p:nvCxnSpPr>
        <p:spPr>
          <a:xfrm>
            <a:off x="2368337" y="1768975"/>
            <a:ext cx="685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822" name="Google Shape;822;p39"/>
          <p:cNvCxnSpPr/>
          <p:nvPr/>
        </p:nvCxnSpPr>
        <p:spPr>
          <a:xfrm>
            <a:off x="2367612" y="2491500"/>
            <a:ext cx="6858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823" name="Google Shape;823;p39"/>
          <p:cNvCxnSpPr/>
          <p:nvPr/>
        </p:nvCxnSpPr>
        <p:spPr>
          <a:xfrm>
            <a:off x="2367612" y="3214025"/>
            <a:ext cx="6858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824" name="Google Shape;824;p39"/>
          <p:cNvCxnSpPr/>
          <p:nvPr/>
        </p:nvCxnSpPr>
        <p:spPr>
          <a:xfrm>
            <a:off x="2367612" y="3936538"/>
            <a:ext cx="6858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oval" w="med" len="med"/>
          </a:ln>
        </p:spPr>
      </p:cxnSp>
    </p:spTree>
    <p:extLst>
      <p:ext uri="{BB962C8B-B14F-4D97-AF65-F5344CB8AC3E}">
        <p14:creationId xmlns:p14="http://schemas.microsoft.com/office/powerpoint/2010/main" val="95410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60"/>
          <p:cNvSpPr txBox="1">
            <a:spLocks noGrp="1"/>
          </p:cNvSpPr>
          <p:nvPr>
            <p:ph type="title"/>
          </p:nvPr>
        </p:nvSpPr>
        <p:spPr>
          <a:xfrm>
            <a:off x="3216900" y="1653325"/>
            <a:ext cx="1599000" cy="1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050" name="Google Shape;1050;p60"/>
          <p:cNvSpPr txBox="1">
            <a:spLocks noGrp="1"/>
          </p:cNvSpPr>
          <p:nvPr>
            <p:ph type="title" idx="2"/>
          </p:nvPr>
        </p:nvSpPr>
        <p:spPr>
          <a:xfrm>
            <a:off x="3216900" y="2879675"/>
            <a:ext cx="2779436" cy="9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</a:t>
            </a:r>
            <a:endParaRPr/>
          </a:p>
        </p:txBody>
      </p:sp>
      <p:grpSp>
        <p:nvGrpSpPr>
          <p:cNvPr id="1051" name="Google Shape;1051;p60"/>
          <p:cNvGrpSpPr/>
          <p:nvPr/>
        </p:nvGrpSpPr>
        <p:grpSpPr>
          <a:xfrm>
            <a:off x="6351340" y="1383010"/>
            <a:ext cx="2301266" cy="2377467"/>
            <a:chOff x="6945936" y="1456203"/>
            <a:chExt cx="2159597" cy="2231107"/>
          </a:xfrm>
        </p:grpSpPr>
        <p:sp>
          <p:nvSpPr>
            <p:cNvPr id="1052" name="Google Shape;1052;p60"/>
            <p:cNvSpPr/>
            <p:nvPr/>
          </p:nvSpPr>
          <p:spPr>
            <a:xfrm>
              <a:off x="7643769" y="1456203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107646" y="16311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0"/>
            <p:cNvSpPr/>
            <p:nvPr/>
          </p:nvSpPr>
          <p:spPr>
            <a:xfrm>
              <a:off x="7451434" y="1648538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81550" y="16311"/>
                  </a:lnTo>
                  <a:lnTo>
                    <a:pt x="107646" y="42407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4026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0"/>
            <p:cNvSpPr/>
            <p:nvPr/>
          </p:nvSpPr>
          <p:spPr>
            <a:xfrm>
              <a:off x="7259100" y="1840875"/>
              <a:ext cx="1487174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56576"/>
                  </a:lnTo>
                  <a:lnTo>
                    <a:pt x="123956" y="156576"/>
                  </a:lnTo>
                  <a:lnTo>
                    <a:pt x="123956" y="27043"/>
                  </a:lnTo>
                  <a:lnTo>
                    <a:pt x="98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0"/>
            <p:cNvSpPr/>
            <p:nvPr/>
          </p:nvSpPr>
          <p:spPr>
            <a:xfrm>
              <a:off x="6945936" y="2917954"/>
              <a:ext cx="769354" cy="769354"/>
            </a:xfrm>
            <a:custGeom>
              <a:avLst/>
              <a:gdLst/>
              <a:ahLst/>
              <a:cxnLst/>
              <a:rect l="l" t="t" r="r" b="b"/>
              <a:pathLst>
                <a:path w="65241" h="65241" extrusionOk="0">
                  <a:moveTo>
                    <a:pt x="26097" y="0"/>
                  </a:moveTo>
                  <a:lnTo>
                    <a:pt x="26097" y="10732"/>
                  </a:lnTo>
                  <a:cubicBezTo>
                    <a:pt x="24596" y="11189"/>
                    <a:pt x="23128" y="11776"/>
                    <a:pt x="21758" y="12526"/>
                  </a:cubicBezTo>
                  <a:lnTo>
                    <a:pt x="21726" y="12526"/>
                  </a:lnTo>
                  <a:lnTo>
                    <a:pt x="14158" y="4926"/>
                  </a:lnTo>
                  <a:lnTo>
                    <a:pt x="4927" y="14157"/>
                  </a:lnTo>
                  <a:lnTo>
                    <a:pt x="12527" y="21758"/>
                  </a:lnTo>
                  <a:cubicBezTo>
                    <a:pt x="11777" y="23128"/>
                    <a:pt x="11190" y="24596"/>
                    <a:pt x="10733" y="26096"/>
                  </a:cubicBezTo>
                  <a:lnTo>
                    <a:pt x="1" y="26096"/>
                  </a:lnTo>
                  <a:lnTo>
                    <a:pt x="1" y="39144"/>
                  </a:lnTo>
                  <a:lnTo>
                    <a:pt x="10733" y="39144"/>
                  </a:lnTo>
                  <a:cubicBezTo>
                    <a:pt x="11190" y="40645"/>
                    <a:pt x="11777" y="42113"/>
                    <a:pt x="12527" y="43483"/>
                  </a:cubicBezTo>
                  <a:lnTo>
                    <a:pt x="12527" y="43515"/>
                  </a:lnTo>
                  <a:lnTo>
                    <a:pt x="4927" y="51083"/>
                  </a:lnTo>
                  <a:lnTo>
                    <a:pt x="14158" y="60315"/>
                  </a:lnTo>
                  <a:lnTo>
                    <a:pt x="21758" y="52714"/>
                  </a:lnTo>
                  <a:cubicBezTo>
                    <a:pt x="23128" y="53464"/>
                    <a:pt x="24596" y="54052"/>
                    <a:pt x="26097" y="54508"/>
                  </a:cubicBezTo>
                  <a:lnTo>
                    <a:pt x="26097" y="65240"/>
                  </a:lnTo>
                  <a:lnTo>
                    <a:pt x="39145" y="65240"/>
                  </a:lnTo>
                  <a:lnTo>
                    <a:pt x="39145" y="54508"/>
                  </a:lnTo>
                  <a:cubicBezTo>
                    <a:pt x="40645" y="54052"/>
                    <a:pt x="42113" y="53464"/>
                    <a:pt x="43483" y="52714"/>
                  </a:cubicBezTo>
                  <a:lnTo>
                    <a:pt x="51084" y="60315"/>
                  </a:lnTo>
                  <a:lnTo>
                    <a:pt x="60315" y="51083"/>
                  </a:lnTo>
                  <a:lnTo>
                    <a:pt x="52715" y="43515"/>
                  </a:lnTo>
                  <a:lnTo>
                    <a:pt x="52715" y="43483"/>
                  </a:lnTo>
                  <a:cubicBezTo>
                    <a:pt x="53465" y="42113"/>
                    <a:pt x="54052" y="40645"/>
                    <a:pt x="54509" y="39144"/>
                  </a:cubicBezTo>
                  <a:lnTo>
                    <a:pt x="65241" y="39144"/>
                  </a:lnTo>
                  <a:lnTo>
                    <a:pt x="65241" y="26096"/>
                  </a:lnTo>
                  <a:lnTo>
                    <a:pt x="54509" y="26096"/>
                  </a:lnTo>
                  <a:cubicBezTo>
                    <a:pt x="54052" y="24596"/>
                    <a:pt x="53465" y="23128"/>
                    <a:pt x="52715" y="21758"/>
                  </a:cubicBezTo>
                  <a:lnTo>
                    <a:pt x="60315" y="14157"/>
                  </a:lnTo>
                  <a:lnTo>
                    <a:pt x="51084" y="4926"/>
                  </a:lnTo>
                  <a:lnTo>
                    <a:pt x="43516" y="12526"/>
                  </a:lnTo>
                  <a:lnTo>
                    <a:pt x="43483" y="12526"/>
                  </a:lnTo>
                  <a:cubicBezTo>
                    <a:pt x="42113" y="11776"/>
                    <a:pt x="40645" y="11189"/>
                    <a:pt x="39145" y="10732"/>
                  </a:cubicBezTo>
                  <a:lnTo>
                    <a:pt x="39145" y="0"/>
                  </a:lnTo>
                  <a:close/>
                </a:path>
              </a:pathLst>
            </a:custGeom>
            <a:solidFill>
              <a:srgbClr val="67E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0"/>
            <p:cNvSpPr/>
            <p:nvPr/>
          </p:nvSpPr>
          <p:spPr>
            <a:xfrm>
              <a:off x="7215206" y="3187224"/>
              <a:ext cx="230815" cy="230815"/>
            </a:xfrm>
            <a:custGeom>
              <a:avLst/>
              <a:gdLst/>
              <a:ahLst/>
              <a:cxnLst/>
              <a:rect l="l" t="t" r="r" b="b"/>
              <a:pathLst>
                <a:path w="19573" h="19573" extrusionOk="0">
                  <a:moveTo>
                    <a:pt x="9787" y="0"/>
                  </a:moveTo>
                  <a:cubicBezTo>
                    <a:pt x="4372" y="0"/>
                    <a:pt x="1" y="4371"/>
                    <a:pt x="1" y="9786"/>
                  </a:cubicBezTo>
                  <a:cubicBezTo>
                    <a:pt x="1" y="15201"/>
                    <a:pt x="4372" y="19572"/>
                    <a:pt x="9787" y="19572"/>
                  </a:cubicBezTo>
                  <a:cubicBezTo>
                    <a:pt x="15202" y="19572"/>
                    <a:pt x="19573" y="15201"/>
                    <a:pt x="19573" y="9786"/>
                  </a:cubicBezTo>
                  <a:cubicBezTo>
                    <a:pt x="19573" y="4371"/>
                    <a:pt x="15202" y="0"/>
                    <a:pt x="97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60"/>
            <p:cNvSpPr/>
            <p:nvPr/>
          </p:nvSpPr>
          <p:spPr>
            <a:xfrm>
              <a:off x="7489901" y="199474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7"/>
                  </a:lnTo>
                  <a:lnTo>
                    <a:pt x="26097" y="26097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60"/>
            <p:cNvSpPr/>
            <p:nvPr/>
          </p:nvSpPr>
          <p:spPr>
            <a:xfrm>
              <a:off x="7489901" y="253328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6"/>
                  </a:lnTo>
                  <a:lnTo>
                    <a:pt x="26097" y="26096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60"/>
            <p:cNvSpPr/>
            <p:nvPr/>
          </p:nvSpPr>
          <p:spPr>
            <a:xfrm>
              <a:off x="8259243" y="3148757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3048" y="0"/>
                  </a:moveTo>
                  <a:cubicBezTo>
                    <a:pt x="5839" y="0"/>
                    <a:pt x="0" y="5839"/>
                    <a:pt x="0" y="13048"/>
                  </a:cubicBezTo>
                  <a:cubicBezTo>
                    <a:pt x="0" y="20257"/>
                    <a:pt x="5839" y="26096"/>
                    <a:pt x="13048" y="26096"/>
                  </a:cubicBezTo>
                  <a:cubicBezTo>
                    <a:pt x="20257" y="26096"/>
                    <a:pt x="26096" y="20257"/>
                    <a:pt x="26096" y="13048"/>
                  </a:cubicBezTo>
                  <a:cubicBezTo>
                    <a:pt x="26096" y="5839"/>
                    <a:pt x="20257" y="0"/>
                    <a:pt x="13048" y="0"/>
                  </a:cubicBez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60"/>
            <p:cNvSpPr/>
            <p:nvPr/>
          </p:nvSpPr>
          <p:spPr>
            <a:xfrm>
              <a:off x="7913039" y="1956275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60"/>
            <p:cNvSpPr/>
            <p:nvPr/>
          </p:nvSpPr>
          <p:spPr>
            <a:xfrm>
              <a:off x="7913039" y="2110144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60"/>
            <p:cNvSpPr/>
            <p:nvPr/>
          </p:nvSpPr>
          <p:spPr>
            <a:xfrm>
              <a:off x="7913039" y="2264013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0"/>
            <p:cNvSpPr/>
            <p:nvPr/>
          </p:nvSpPr>
          <p:spPr>
            <a:xfrm>
              <a:off x="7913039" y="2494815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60"/>
            <p:cNvSpPr/>
            <p:nvPr/>
          </p:nvSpPr>
          <p:spPr>
            <a:xfrm>
              <a:off x="7913039" y="2648684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60"/>
            <p:cNvSpPr/>
            <p:nvPr/>
          </p:nvSpPr>
          <p:spPr>
            <a:xfrm>
              <a:off x="7913039" y="2802552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52192" y="6524"/>
                  </a:lnTo>
                  <a:lnTo>
                    <a:pt x="52192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60"/>
            <p:cNvSpPr/>
            <p:nvPr/>
          </p:nvSpPr>
          <p:spPr>
            <a:xfrm>
              <a:off x="7797638" y="3110290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60"/>
            <p:cNvSpPr/>
            <p:nvPr/>
          </p:nvSpPr>
          <p:spPr>
            <a:xfrm>
              <a:off x="7797638" y="3264158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60"/>
            <p:cNvSpPr/>
            <p:nvPr/>
          </p:nvSpPr>
          <p:spPr>
            <a:xfrm>
              <a:off x="7797638" y="3418027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60"/>
            <p:cNvSpPr/>
            <p:nvPr/>
          </p:nvSpPr>
          <p:spPr>
            <a:xfrm>
              <a:off x="8413100" y="1828800"/>
              <a:ext cx="333193" cy="31981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0" y="1"/>
                  </a:moveTo>
                  <a:lnTo>
                    <a:pt x="0" y="26097"/>
                  </a:lnTo>
                  <a:lnTo>
                    <a:pt x="26096" y="2609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BBFFF"/>
            </a:solidFill>
            <a:ln w="9525" cap="flat" cmpd="sng">
              <a:solidFill>
                <a:srgbClr val="BBB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4868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0E5-F708-ECCF-9165-1480378E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A456E-6AD7-A152-21E0-5EF6027CA9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/>
              <a:t>Thực hiện đăng ký trên ứng dụng Tây Ninh Smart</a:t>
            </a:r>
          </a:p>
          <a:p>
            <a:pPr>
              <a:lnSpc>
                <a:spcPct val="200000"/>
              </a:lnSpc>
            </a:pPr>
            <a:r>
              <a:rPr lang="en-US"/>
              <a:t>Sử dụng cửa hàng 4.0 trên ứng dụng Viettel Money và VNPT Money</a:t>
            </a:r>
          </a:p>
        </p:txBody>
      </p:sp>
    </p:spTree>
    <p:extLst>
      <p:ext uri="{BB962C8B-B14F-4D97-AF65-F5344CB8AC3E}">
        <p14:creationId xmlns:p14="http://schemas.microsoft.com/office/powerpoint/2010/main" val="2326167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66"/>
          <p:cNvSpPr/>
          <p:nvPr/>
        </p:nvSpPr>
        <p:spPr>
          <a:xfrm>
            <a:off x="1811820" y="4266864"/>
            <a:ext cx="125987" cy="13162"/>
          </a:xfrm>
          <a:custGeom>
            <a:avLst/>
            <a:gdLst/>
            <a:ahLst/>
            <a:cxnLst/>
            <a:rect l="l" t="t" r="r" b="b"/>
            <a:pathLst>
              <a:path w="4805" h="502" extrusionOk="0">
                <a:moveTo>
                  <a:pt x="401" y="1"/>
                </a:moveTo>
                <a:cubicBezTo>
                  <a:pt x="168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04" y="268"/>
                  <a:pt x="4804" y="501"/>
                </a:cubicBezTo>
                <a:lnTo>
                  <a:pt x="4804" y="435"/>
                </a:lnTo>
                <a:cubicBezTo>
                  <a:pt x="4804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66"/>
          <p:cNvSpPr/>
          <p:nvPr/>
        </p:nvSpPr>
        <p:spPr>
          <a:xfrm>
            <a:off x="1811820" y="4173285"/>
            <a:ext cx="125987" cy="13162"/>
          </a:xfrm>
          <a:custGeom>
            <a:avLst/>
            <a:gdLst/>
            <a:ahLst/>
            <a:cxnLst/>
            <a:rect l="l" t="t" r="r" b="b"/>
            <a:pathLst>
              <a:path w="4805" h="502" extrusionOk="0">
                <a:moveTo>
                  <a:pt x="401" y="1"/>
                </a:moveTo>
                <a:cubicBezTo>
                  <a:pt x="168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04" y="268"/>
                  <a:pt x="4804" y="501"/>
                </a:cubicBezTo>
                <a:lnTo>
                  <a:pt x="4804" y="434"/>
                </a:lnTo>
                <a:cubicBezTo>
                  <a:pt x="4804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6"/>
          <p:cNvSpPr/>
          <p:nvPr/>
        </p:nvSpPr>
        <p:spPr>
          <a:xfrm>
            <a:off x="1295812" y="42668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00" y="1"/>
                </a:moveTo>
                <a:cubicBezTo>
                  <a:pt x="167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167" y="101"/>
                  <a:pt x="400" y="101"/>
                </a:cubicBezTo>
                <a:lnTo>
                  <a:pt x="4403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3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66"/>
          <p:cNvSpPr/>
          <p:nvPr/>
        </p:nvSpPr>
        <p:spPr>
          <a:xfrm>
            <a:off x="1295812" y="41732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00" y="1"/>
                </a:moveTo>
                <a:cubicBezTo>
                  <a:pt x="167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167" y="101"/>
                  <a:pt x="400" y="101"/>
                </a:cubicBezTo>
                <a:lnTo>
                  <a:pt x="4403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3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66"/>
          <p:cNvSpPr/>
          <p:nvPr/>
        </p:nvSpPr>
        <p:spPr>
          <a:xfrm>
            <a:off x="2154671" y="41732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34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66"/>
          <p:cNvSpPr/>
          <p:nvPr/>
        </p:nvSpPr>
        <p:spPr>
          <a:xfrm>
            <a:off x="2154671" y="42668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34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5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66"/>
          <p:cNvSpPr/>
          <p:nvPr/>
        </p:nvSpPr>
        <p:spPr>
          <a:xfrm>
            <a:off x="1983246" y="42668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5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66"/>
          <p:cNvSpPr/>
          <p:nvPr/>
        </p:nvSpPr>
        <p:spPr>
          <a:xfrm>
            <a:off x="1983246" y="41732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6"/>
          <p:cNvSpPr/>
          <p:nvPr/>
        </p:nvSpPr>
        <p:spPr>
          <a:xfrm>
            <a:off x="1467238" y="41732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70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6"/>
          <p:cNvSpPr/>
          <p:nvPr/>
        </p:nvSpPr>
        <p:spPr>
          <a:xfrm>
            <a:off x="1467238" y="42668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70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70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6"/>
          <p:cNvSpPr/>
          <p:nvPr/>
        </p:nvSpPr>
        <p:spPr>
          <a:xfrm>
            <a:off x="1639529" y="41732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201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1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66"/>
          <p:cNvSpPr/>
          <p:nvPr/>
        </p:nvSpPr>
        <p:spPr>
          <a:xfrm>
            <a:off x="1639529" y="42668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201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1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66"/>
          <p:cNvSpPr/>
          <p:nvPr/>
        </p:nvSpPr>
        <p:spPr>
          <a:xfrm>
            <a:off x="1123495" y="42668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66"/>
          <p:cNvSpPr/>
          <p:nvPr/>
        </p:nvSpPr>
        <p:spPr>
          <a:xfrm>
            <a:off x="2326989" y="4266864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66"/>
          <p:cNvSpPr/>
          <p:nvPr/>
        </p:nvSpPr>
        <p:spPr>
          <a:xfrm>
            <a:off x="2326989" y="4173285"/>
            <a:ext cx="126826" cy="13162"/>
          </a:xfrm>
          <a:custGeom>
            <a:avLst/>
            <a:gdLst/>
            <a:ahLst/>
            <a:cxnLst/>
            <a:rect l="l" t="t" r="r" b="b"/>
            <a:pathLst>
              <a:path w="4837" h="502" extrusionOk="0">
                <a:moveTo>
                  <a:pt x="434" y="1"/>
                </a:moveTo>
                <a:cubicBezTo>
                  <a:pt x="200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0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66"/>
          <p:cNvSpPr/>
          <p:nvPr/>
        </p:nvSpPr>
        <p:spPr>
          <a:xfrm>
            <a:off x="2499280" y="4173285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66"/>
          <p:cNvSpPr/>
          <p:nvPr/>
        </p:nvSpPr>
        <p:spPr>
          <a:xfrm>
            <a:off x="2499280" y="4266864"/>
            <a:ext cx="126852" cy="13162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66"/>
          <p:cNvSpPr/>
          <p:nvPr/>
        </p:nvSpPr>
        <p:spPr>
          <a:xfrm>
            <a:off x="653622" y="3907471"/>
            <a:ext cx="68916" cy="31575"/>
          </a:xfrm>
          <a:custGeom>
            <a:avLst/>
            <a:gdLst/>
            <a:ahLst/>
            <a:cxnLst/>
            <a:rect l="l" t="t" r="r" b="b"/>
            <a:pathLst>
              <a:path w="2259" h="1035" extrusionOk="0">
                <a:moveTo>
                  <a:pt x="125" y="899"/>
                </a:moveTo>
                <a:lnTo>
                  <a:pt x="125" y="899"/>
                </a:lnTo>
                <a:cubicBezTo>
                  <a:pt x="132" y="943"/>
                  <a:pt x="142" y="989"/>
                  <a:pt x="157" y="1035"/>
                </a:cubicBezTo>
                <a:cubicBezTo>
                  <a:pt x="157" y="1001"/>
                  <a:pt x="157" y="1001"/>
                  <a:pt x="157" y="1001"/>
                </a:cubicBezTo>
                <a:cubicBezTo>
                  <a:pt x="144" y="967"/>
                  <a:pt x="133" y="933"/>
                  <a:pt x="125" y="899"/>
                </a:cubicBezTo>
                <a:close/>
                <a:moveTo>
                  <a:pt x="891" y="1"/>
                </a:moveTo>
                <a:cubicBezTo>
                  <a:pt x="329" y="1"/>
                  <a:pt x="1" y="409"/>
                  <a:pt x="125" y="899"/>
                </a:cubicBezTo>
                <a:lnTo>
                  <a:pt x="125" y="899"/>
                </a:lnTo>
                <a:cubicBezTo>
                  <a:pt x="49" y="429"/>
                  <a:pt x="373" y="67"/>
                  <a:pt x="891" y="67"/>
                </a:cubicBezTo>
                <a:cubicBezTo>
                  <a:pt x="1491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58" y="1"/>
                  <a:pt x="891" y="1"/>
                </a:cubicBezTo>
                <a:close/>
              </a:path>
            </a:pathLst>
          </a:custGeom>
          <a:solidFill>
            <a:srgbClr val="FFFF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66"/>
          <p:cNvSpPr/>
          <p:nvPr/>
        </p:nvSpPr>
        <p:spPr>
          <a:xfrm>
            <a:off x="771680" y="3907471"/>
            <a:ext cx="68886" cy="31575"/>
          </a:xfrm>
          <a:custGeom>
            <a:avLst/>
            <a:gdLst/>
            <a:ahLst/>
            <a:cxnLst/>
            <a:rect l="l" t="t" r="r" b="b"/>
            <a:pathLst>
              <a:path w="2258" h="1035" extrusionOk="0">
                <a:moveTo>
                  <a:pt x="124" y="899"/>
                </a:moveTo>
                <a:cubicBezTo>
                  <a:pt x="131" y="943"/>
                  <a:pt x="142" y="989"/>
                  <a:pt x="156" y="1035"/>
                </a:cubicBezTo>
                <a:cubicBezTo>
                  <a:pt x="156" y="1001"/>
                  <a:pt x="156" y="1001"/>
                  <a:pt x="156" y="1001"/>
                </a:cubicBezTo>
                <a:cubicBezTo>
                  <a:pt x="143" y="967"/>
                  <a:pt x="133" y="933"/>
                  <a:pt x="124" y="899"/>
                </a:cubicBezTo>
                <a:close/>
                <a:moveTo>
                  <a:pt x="890" y="1"/>
                </a:moveTo>
                <a:cubicBezTo>
                  <a:pt x="328" y="1"/>
                  <a:pt x="0" y="409"/>
                  <a:pt x="124" y="899"/>
                </a:cubicBezTo>
                <a:lnTo>
                  <a:pt x="124" y="899"/>
                </a:lnTo>
                <a:cubicBezTo>
                  <a:pt x="49" y="429"/>
                  <a:pt x="372" y="67"/>
                  <a:pt x="890" y="67"/>
                </a:cubicBezTo>
                <a:cubicBezTo>
                  <a:pt x="1490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57" y="1"/>
                  <a:pt x="890" y="1"/>
                </a:cubicBezTo>
                <a:close/>
              </a:path>
            </a:pathLst>
          </a:custGeom>
          <a:solidFill>
            <a:srgbClr val="FF52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66"/>
          <p:cNvSpPr/>
          <p:nvPr/>
        </p:nvSpPr>
        <p:spPr>
          <a:xfrm>
            <a:off x="889707" y="3907471"/>
            <a:ext cx="68916" cy="31575"/>
          </a:xfrm>
          <a:custGeom>
            <a:avLst/>
            <a:gdLst/>
            <a:ahLst/>
            <a:cxnLst/>
            <a:rect l="l" t="t" r="r" b="b"/>
            <a:pathLst>
              <a:path w="2259" h="1035" extrusionOk="0">
                <a:moveTo>
                  <a:pt x="124" y="899"/>
                </a:moveTo>
                <a:cubicBezTo>
                  <a:pt x="131" y="943"/>
                  <a:pt x="142" y="989"/>
                  <a:pt x="157" y="1035"/>
                </a:cubicBezTo>
                <a:cubicBezTo>
                  <a:pt x="157" y="1001"/>
                  <a:pt x="157" y="1001"/>
                  <a:pt x="157" y="1001"/>
                </a:cubicBezTo>
                <a:cubicBezTo>
                  <a:pt x="144" y="967"/>
                  <a:pt x="133" y="933"/>
                  <a:pt x="124" y="899"/>
                </a:cubicBezTo>
                <a:close/>
                <a:moveTo>
                  <a:pt x="890" y="1"/>
                </a:moveTo>
                <a:cubicBezTo>
                  <a:pt x="329" y="1"/>
                  <a:pt x="1" y="409"/>
                  <a:pt x="124" y="899"/>
                </a:cubicBezTo>
                <a:lnTo>
                  <a:pt x="124" y="899"/>
                </a:lnTo>
                <a:cubicBezTo>
                  <a:pt x="49" y="429"/>
                  <a:pt x="372" y="67"/>
                  <a:pt x="890" y="67"/>
                </a:cubicBezTo>
                <a:cubicBezTo>
                  <a:pt x="1491" y="67"/>
                  <a:pt x="2091" y="501"/>
                  <a:pt x="2258" y="1035"/>
                </a:cubicBezTo>
                <a:cubicBezTo>
                  <a:pt x="2258" y="1001"/>
                  <a:pt x="2258" y="1001"/>
                  <a:pt x="2258" y="1001"/>
                </a:cubicBezTo>
                <a:cubicBezTo>
                  <a:pt x="2091" y="468"/>
                  <a:pt x="1491" y="1"/>
                  <a:pt x="890" y="1"/>
                </a:cubicBezTo>
                <a:close/>
              </a:path>
            </a:pathLst>
          </a:custGeom>
          <a:solidFill>
            <a:srgbClr val="45FF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66"/>
          <p:cNvSpPr/>
          <p:nvPr/>
        </p:nvSpPr>
        <p:spPr>
          <a:xfrm>
            <a:off x="2166051" y="3533073"/>
            <a:ext cx="26" cy="52492"/>
          </a:xfrm>
          <a:custGeom>
            <a:avLst/>
            <a:gdLst/>
            <a:ahLst/>
            <a:cxnLst/>
            <a:rect l="l" t="t" r="r" b="b"/>
            <a:pathLst>
              <a:path w="1" h="2002" extrusionOk="0">
                <a:moveTo>
                  <a:pt x="0" y="2002"/>
                </a:moveTo>
                <a:lnTo>
                  <a:pt x="0" y="0"/>
                </a:lnTo>
              </a:path>
            </a:pathLst>
          </a:custGeom>
          <a:solidFill>
            <a:srgbClr val="1FFF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66"/>
          <p:cNvSpPr/>
          <p:nvPr/>
        </p:nvSpPr>
        <p:spPr>
          <a:xfrm>
            <a:off x="0" y="2252862"/>
            <a:ext cx="2624530" cy="1703569"/>
          </a:xfrm>
          <a:custGeom>
            <a:avLst/>
            <a:gdLst/>
            <a:ahLst/>
            <a:cxnLst/>
            <a:rect l="l" t="t" r="r" b="b"/>
            <a:pathLst>
              <a:path w="86029" h="55841" extrusionOk="0">
                <a:moveTo>
                  <a:pt x="2102" y="1"/>
                </a:moveTo>
                <a:cubicBezTo>
                  <a:pt x="935" y="1"/>
                  <a:pt x="1" y="935"/>
                  <a:pt x="1" y="2102"/>
                </a:cubicBezTo>
                <a:lnTo>
                  <a:pt x="1" y="53739"/>
                </a:lnTo>
                <a:cubicBezTo>
                  <a:pt x="1" y="54907"/>
                  <a:pt x="935" y="55841"/>
                  <a:pt x="2102" y="55841"/>
                </a:cubicBezTo>
                <a:lnTo>
                  <a:pt x="83894" y="55841"/>
                </a:lnTo>
                <a:cubicBezTo>
                  <a:pt x="85062" y="55841"/>
                  <a:pt x="86029" y="54907"/>
                  <a:pt x="86029" y="53739"/>
                </a:cubicBezTo>
                <a:lnTo>
                  <a:pt x="86029" y="2102"/>
                </a:lnTo>
                <a:cubicBezTo>
                  <a:pt x="86029" y="935"/>
                  <a:pt x="85062" y="1"/>
                  <a:pt x="83894" y="1"/>
                </a:cubicBezTo>
                <a:close/>
              </a:path>
            </a:pathLst>
          </a:custGeom>
          <a:solidFill>
            <a:srgbClr val="B8B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66"/>
          <p:cNvSpPr/>
          <p:nvPr/>
        </p:nvSpPr>
        <p:spPr>
          <a:xfrm>
            <a:off x="0" y="2252862"/>
            <a:ext cx="2624530" cy="274812"/>
          </a:xfrm>
          <a:custGeom>
            <a:avLst/>
            <a:gdLst/>
            <a:ahLst/>
            <a:cxnLst/>
            <a:rect l="l" t="t" r="r" b="b"/>
            <a:pathLst>
              <a:path w="86029" h="9008" extrusionOk="0">
                <a:moveTo>
                  <a:pt x="2436" y="1"/>
                </a:moveTo>
                <a:cubicBezTo>
                  <a:pt x="1102" y="1"/>
                  <a:pt x="1" y="1068"/>
                  <a:pt x="1" y="2436"/>
                </a:cubicBezTo>
                <a:lnTo>
                  <a:pt x="1" y="9007"/>
                </a:lnTo>
                <a:lnTo>
                  <a:pt x="86029" y="9007"/>
                </a:lnTo>
                <a:lnTo>
                  <a:pt x="86029" y="2436"/>
                </a:lnTo>
                <a:cubicBezTo>
                  <a:pt x="86029" y="1102"/>
                  <a:pt x="84928" y="1"/>
                  <a:pt x="835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66"/>
          <p:cNvSpPr/>
          <p:nvPr/>
        </p:nvSpPr>
        <p:spPr>
          <a:xfrm>
            <a:off x="105855" y="2610055"/>
            <a:ext cx="2417933" cy="1256817"/>
          </a:xfrm>
          <a:custGeom>
            <a:avLst/>
            <a:gdLst/>
            <a:ahLst/>
            <a:cxnLst/>
            <a:rect l="l" t="t" r="r" b="b"/>
            <a:pathLst>
              <a:path w="79257" h="41197" extrusionOk="0">
                <a:moveTo>
                  <a:pt x="77522" y="41196"/>
                </a:moveTo>
                <a:lnTo>
                  <a:pt x="1735" y="41196"/>
                </a:lnTo>
                <a:cubicBezTo>
                  <a:pt x="767" y="41196"/>
                  <a:pt x="0" y="40429"/>
                  <a:pt x="0" y="39462"/>
                </a:cubicBezTo>
                <a:lnTo>
                  <a:pt x="0" y="1735"/>
                </a:lnTo>
                <a:cubicBezTo>
                  <a:pt x="0" y="768"/>
                  <a:pt x="767" y="0"/>
                  <a:pt x="1735" y="0"/>
                </a:cubicBezTo>
                <a:lnTo>
                  <a:pt x="77522" y="0"/>
                </a:lnTo>
                <a:cubicBezTo>
                  <a:pt x="78489" y="0"/>
                  <a:pt x="79257" y="768"/>
                  <a:pt x="79257" y="1735"/>
                </a:cubicBezTo>
                <a:lnTo>
                  <a:pt x="79257" y="39462"/>
                </a:lnTo>
                <a:cubicBezTo>
                  <a:pt x="79257" y="40429"/>
                  <a:pt x="78489" y="41196"/>
                  <a:pt x="77522" y="41196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66"/>
          <p:cNvSpPr/>
          <p:nvPr/>
        </p:nvSpPr>
        <p:spPr>
          <a:xfrm>
            <a:off x="176049" y="2683330"/>
            <a:ext cx="57019" cy="116020"/>
          </a:xfrm>
          <a:custGeom>
            <a:avLst/>
            <a:gdLst/>
            <a:ahLst/>
            <a:cxnLst/>
            <a:rect l="l" t="t" r="r" b="b"/>
            <a:pathLst>
              <a:path w="1869" h="3803" fill="none" extrusionOk="0">
                <a:moveTo>
                  <a:pt x="1869" y="0"/>
                </a:moveTo>
                <a:lnTo>
                  <a:pt x="1" y="1901"/>
                </a:lnTo>
                <a:lnTo>
                  <a:pt x="1869" y="3803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66"/>
          <p:cNvSpPr/>
          <p:nvPr/>
        </p:nvSpPr>
        <p:spPr>
          <a:xfrm>
            <a:off x="378547" y="2683330"/>
            <a:ext cx="58056" cy="116020"/>
          </a:xfrm>
          <a:custGeom>
            <a:avLst/>
            <a:gdLst/>
            <a:ahLst/>
            <a:cxnLst/>
            <a:rect l="l" t="t" r="r" b="b"/>
            <a:pathLst>
              <a:path w="1903" h="3803" fill="none" extrusionOk="0">
                <a:moveTo>
                  <a:pt x="1" y="0"/>
                </a:moveTo>
                <a:lnTo>
                  <a:pt x="1902" y="1901"/>
                </a:lnTo>
                <a:lnTo>
                  <a:pt x="1" y="3803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66"/>
          <p:cNvSpPr/>
          <p:nvPr/>
        </p:nvSpPr>
        <p:spPr>
          <a:xfrm>
            <a:off x="281874" y="2683330"/>
            <a:ext cx="45822" cy="126210"/>
          </a:xfrm>
          <a:custGeom>
            <a:avLst/>
            <a:gdLst/>
            <a:ahLst/>
            <a:cxnLst/>
            <a:rect l="l" t="t" r="r" b="b"/>
            <a:pathLst>
              <a:path w="1502" h="4137" fill="none" extrusionOk="0">
                <a:moveTo>
                  <a:pt x="1" y="4136"/>
                </a:moveTo>
                <a:lnTo>
                  <a:pt x="1502" y="0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66"/>
          <p:cNvSpPr/>
          <p:nvPr/>
        </p:nvSpPr>
        <p:spPr>
          <a:xfrm>
            <a:off x="481322" y="2794219"/>
            <a:ext cx="32613" cy="32613"/>
          </a:xfrm>
          <a:custGeom>
            <a:avLst/>
            <a:gdLst/>
            <a:ahLst/>
            <a:cxnLst/>
            <a:rect l="l" t="t" r="r" b="b"/>
            <a:pathLst>
              <a:path w="1069" h="1069" extrusionOk="0">
                <a:moveTo>
                  <a:pt x="535" y="1"/>
                </a:moveTo>
                <a:cubicBezTo>
                  <a:pt x="234" y="1"/>
                  <a:pt x="1" y="234"/>
                  <a:pt x="1" y="535"/>
                </a:cubicBezTo>
                <a:cubicBezTo>
                  <a:pt x="1" y="802"/>
                  <a:pt x="234" y="1068"/>
                  <a:pt x="535" y="1068"/>
                </a:cubicBezTo>
                <a:cubicBezTo>
                  <a:pt x="835" y="1068"/>
                  <a:pt x="1068" y="802"/>
                  <a:pt x="1068" y="535"/>
                </a:cubicBezTo>
                <a:cubicBezTo>
                  <a:pt x="1068" y="234"/>
                  <a:pt x="835" y="1"/>
                  <a:pt x="535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66"/>
          <p:cNvSpPr/>
          <p:nvPr/>
        </p:nvSpPr>
        <p:spPr>
          <a:xfrm>
            <a:off x="529159" y="2794219"/>
            <a:ext cx="32582" cy="32613"/>
          </a:xfrm>
          <a:custGeom>
            <a:avLst/>
            <a:gdLst/>
            <a:ahLst/>
            <a:cxnLst/>
            <a:rect l="l" t="t" r="r" b="b"/>
            <a:pathLst>
              <a:path w="1068" h="1069" extrusionOk="0">
                <a:moveTo>
                  <a:pt x="534" y="1"/>
                </a:moveTo>
                <a:cubicBezTo>
                  <a:pt x="267" y="1"/>
                  <a:pt x="0" y="234"/>
                  <a:pt x="0" y="535"/>
                </a:cubicBezTo>
                <a:cubicBezTo>
                  <a:pt x="0" y="802"/>
                  <a:pt x="267" y="1068"/>
                  <a:pt x="534" y="1068"/>
                </a:cubicBezTo>
                <a:cubicBezTo>
                  <a:pt x="834" y="1068"/>
                  <a:pt x="1068" y="802"/>
                  <a:pt x="1068" y="535"/>
                </a:cubicBezTo>
                <a:cubicBezTo>
                  <a:pt x="1068" y="234"/>
                  <a:pt x="834" y="1"/>
                  <a:pt x="534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6"/>
          <p:cNvSpPr/>
          <p:nvPr/>
        </p:nvSpPr>
        <p:spPr>
          <a:xfrm>
            <a:off x="597339" y="2794219"/>
            <a:ext cx="32582" cy="32613"/>
          </a:xfrm>
          <a:custGeom>
            <a:avLst/>
            <a:gdLst/>
            <a:ahLst/>
            <a:cxnLst/>
            <a:rect l="l" t="t" r="r" b="b"/>
            <a:pathLst>
              <a:path w="1068" h="1069" extrusionOk="0">
                <a:moveTo>
                  <a:pt x="534" y="1"/>
                </a:moveTo>
                <a:cubicBezTo>
                  <a:pt x="234" y="1"/>
                  <a:pt x="0" y="234"/>
                  <a:pt x="0" y="535"/>
                </a:cubicBezTo>
                <a:cubicBezTo>
                  <a:pt x="0" y="802"/>
                  <a:pt x="234" y="1068"/>
                  <a:pt x="534" y="1068"/>
                </a:cubicBezTo>
                <a:cubicBezTo>
                  <a:pt x="834" y="1068"/>
                  <a:pt x="1068" y="802"/>
                  <a:pt x="1068" y="535"/>
                </a:cubicBezTo>
                <a:cubicBezTo>
                  <a:pt x="1068" y="234"/>
                  <a:pt x="834" y="1"/>
                  <a:pt x="534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6"/>
          <p:cNvSpPr/>
          <p:nvPr/>
        </p:nvSpPr>
        <p:spPr>
          <a:xfrm>
            <a:off x="204542" y="2927530"/>
            <a:ext cx="1737158" cy="31"/>
          </a:xfrm>
          <a:custGeom>
            <a:avLst/>
            <a:gdLst/>
            <a:ahLst/>
            <a:cxnLst/>
            <a:rect l="l" t="t" r="r" b="b"/>
            <a:pathLst>
              <a:path w="56942" h="1" fill="none" extrusionOk="0">
                <a:moveTo>
                  <a:pt x="1" y="1"/>
                </a:moveTo>
                <a:lnTo>
                  <a:pt x="56941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6"/>
          <p:cNvSpPr/>
          <p:nvPr/>
        </p:nvSpPr>
        <p:spPr>
          <a:xfrm>
            <a:off x="2046395" y="2927530"/>
            <a:ext cx="134355" cy="31"/>
          </a:xfrm>
          <a:custGeom>
            <a:avLst/>
            <a:gdLst/>
            <a:ahLst/>
            <a:cxnLst/>
            <a:rect l="l" t="t" r="r" b="b"/>
            <a:pathLst>
              <a:path w="4404" h="1" fill="none" extrusionOk="0">
                <a:moveTo>
                  <a:pt x="0" y="1"/>
                </a:moveTo>
                <a:lnTo>
                  <a:pt x="4403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6"/>
          <p:cNvSpPr/>
          <p:nvPr/>
        </p:nvSpPr>
        <p:spPr>
          <a:xfrm>
            <a:off x="2254995" y="2927530"/>
            <a:ext cx="170995" cy="31"/>
          </a:xfrm>
          <a:custGeom>
            <a:avLst/>
            <a:gdLst/>
            <a:ahLst/>
            <a:cxnLst/>
            <a:rect l="l" t="t" r="r" b="b"/>
            <a:pathLst>
              <a:path w="5605" h="1" fill="none" extrusionOk="0">
                <a:moveTo>
                  <a:pt x="0" y="1"/>
                </a:moveTo>
                <a:lnTo>
                  <a:pt x="5604" y="1"/>
                </a:lnTo>
              </a:path>
            </a:pathLst>
          </a:custGeom>
          <a:noFill/>
          <a:ln w="20850" cap="rnd" cmpd="sng">
            <a:solidFill>
              <a:srgbClr val="12D77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66"/>
          <p:cNvSpPr/>
          <p:nvPr/>
        </p:nvSpPr>
        <p:spPr>
          <a:xfrm>
            <a:off x="204542" y="3063891"/>
            <a:ext cx="1086891" cy="31"/>
          </a:xfrm>
          <a:custGeom>
            <a:avLst/>
            <a:gdLst/>
            <a:ahLst/>
            <a:cxnLst/>
            <a:rect l="l" t="t" r="r" b="b"/>
            <a:pathLst>
              <a:path w="35627" h="1" fill="none" extrusionOk="0">
                <a:moveTo>
                  <a:pt x="1" y="1"/>
                </a:moveTo>
                <a:lnTo>
                  <a:pt x="35626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66"/>
          <p:cNvSpPr/>
          <p:nvPr/>
        </p:nvSpPr>
        <p:spPr>
          <a:xfrm>
            <a:off x="1452110" y="3063891"/>
            <a:ext cx="195431" cy="31"/>
          </a:xfrm>
          <a:custGeom>
            <a:avLst/>
            <a:gdLst/>
            <a:ahLst/>
            <a:cxnLst/>
            <a:rect l="l" t="t" r="r" b="b"/>
            <a:pathLst>
              <a:path w="6406" h="1" fill="none" extrusionOk="0">
                <a:moveTo>
                  <a:pt x="1" y="1"/>
                </a:moveTo>
                <a:lnTo>
                  <a:pt x="6405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6"/>
          <p:cNvSpPr/>
          <p:nvPr/>
        </p:nvSpPr>
        <p:spPr>
          <a:xfrm>
            <a:off x="1118345" y="3142261"/>
            <a:ext cx="529214" cy="31"/>
          </a:xfrm>
          <a:custGeom>
            <a:avLst/>
            <a:gdLst/>
            <a:ahLst/>
            <a:cxnLst/>
            <a:rect l="l" t="t" r="r" b="b"/>
            <a:pathLst>
              <a:path w="17347" h="1" fill="none" extrusionOk="0">
                <a:moveTo>
                  <a:pt x="17346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66"/>
          <p:cNvSpPr/>
          <p:nvPr/>
        </p:nvSpPr>
        <p:spPr>
          <a:xfrm>
            <a:off x="939245" y="3142261"/>
            <a:ext cx="106898" cy="31"/>
          </a:xfrm>
          <a:custGeom>
            <a:avLst/>
            <a:gdLst/>
            <a:ahLst/>
            <a:cxnLst/>
            <a:rect l="l" t="t" r="r" b="b"/>
            <a:pathLst>
              <a:path w="3504" h="1" fill="none" extrusionOk="0">
                <a:moveTo>
                  <a:pt x="3503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66"/>
          <p:cNvSpPr/>
          <p:nvPr/>
        </p:nvSpPr>
        <p:spPr>
          <a:xfrm>
            <a:off x="747943" y="3142261"/>
            <a:ext cx="106868" cy="31"/>
          </a:xfrm>
          <a:custGeom>
            <a:avLst/>
            <a:gdLst/>
            <a:ahLst/>
            <a:cxnLst/>
            <a:rect l="l" t="t" r="r" b="b"/>
            <a:pathLst>
              <a:path w="3503" h="1" fill="none" extrusionOk="0">
                <a:moveTo>
                  <a:pt x="3503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66"/>
          <p:cNvSpPr/>
          <p:nvPr/>
        </p:nvSpPr>
        <p:spPr>
          <a:xfrm>
            <a:off x="557647" y="3142261"/>
            <a:ext cx="105861" cy="31"/>
          </a:xfrm>
          <a:custGeom>
            <a:avLst/>
            <a:gdLst/>
            <a:ahLst/>
            <a:cxnLst/>
            <a:rect l="l" t="t" r="r" b="b"/>
            <a:pathLst>
              <a:path w="3470" h="1" fill="none" extrusionOk="0">
                <a:moveTo>
                  <a:pt x="3470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66"/>
          <p:cNvSpPr/>
          <p:nvPr/>
        </p:nvSpPr>
        <p:spPr>
          <a:xfrm>
            <a:off x="366345" y="3142261"/>
            <a:ext cx="105861" cy="31"/>
          </a:xfrm>
          <a:custGeom>
            <a:avLst/>
            <a:gdLst/>
            <a:ahLst/>
            <a:cxnLst/>
            <a:rect l="l" t="t" r="r" b="b"/>
            <a:pathLst>
              <a:path w="3470" h="1" fill="none" extrusionOk="0">
                <a:moveTo>
                  <a:pt x="3470" y="0"/>
                </a:moveTo>
                <a:lnTo>
                  <a:pt x="0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66"/>
          <p:cNvSpPr/>
          <p:nvPr/>
        </p:nvSpPr>
        <p:spPr>
          <a:xfrm>
            <a:off x="366345" y="3237897"/>
            <a:ext cx="1647588" cy="31"/>
          </a:xfrm>
          <a:custGeom>
            <a:avLst/>
            <a:gdLst/>
            <a:ahLst/>
            <a:cxnLst/>
            <a:rect l="l" t="t" r="r" b="b"/>
            <a:pathLst>
              <a:path w="54006" h="1" fill="none" extrusionOk="0">
                <a:moveTo>
                  <a:pt x="54006" y="1"/>
                </a:moveTo>
                <a:lnTo>
                  <a:pt x="0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6"/>
          <p:cNvSpPr/>
          <p:nvPr/>
        </p:nvSpPr>
        <p:spPr>
          <a:xfrm>
            <a:off x="204542" y="3142261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0" name="Google Shape;1180;p66"/>
          <p:cNvSpPr/>
          <p:nvPr/>
        </p:nvSpPr>
        <p:spPr>
          <a:xfrm>
            <a:off x="204542" y="3237897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1"/>
                </a:moveTo>
                <a:lnTo>
                  <a:pt x="1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1" name="Google Shape;1181;p66"/>
          <p:cNvSpPr/>
          <p:nvPr/>
        </p:nvSpPr>
        <p:spPr>
          <a:xfrm>
            <a:off x="204542" y="3333563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0"/>
                </a:moveTo>
                <a:lnTo>
                  <a:pt x="1" y="0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2" name="Google Shape;1182;p66"/>
          <p:cNvSpPr/>
          <p:nvPr/>
        </p:nvSpPr>
        <p:spPr>
          <a:xfrm>
            <a:off x="204542" y="3429199"/>
            <a:ext cx="38714" cy="31"/>
          </a:xfrm>
          <a:custGeom>
            <a:avLst/>
            <a:gdLst/>
            <a:ahLst/>
            <a:cxnLst/>
            <a:rect l="l" t="t" r="r" b="b"/>
            <a:pathLst>
              <a:path w="1269" h="1" fill="none" extrusionOk="0">
                <a:moveTo>
                  <a:pt x="1268" y="1"/>
                </a:moveTo>
                <a:lnTo>
                  <a:pt x="1" y="1"/>
                </a:lnTo>
              </a:path>
            </a:pathLst>
          </a:custGeom>
          <a:noFill/>
          <a:ln w="20850" cap="rnd" cmpd="sng">
            <a:solidFill>
              <a:srgbClr val="12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3" name="Google Shape;1183;p66"/>
          <p:cNvSpPr/>
          <p:nvPr/>
        </p:nvSpPr>
        <p:spPr>
          <a:xfrm>
            <a:off x="2113539" y="3237897"/>
            <a:ext cx="226976" cy="31"/>
          </a:xfrm>
          <a:custGeom>
            <a:avLst/>
            <a:gdLst/>
            <a:ahLst/>
            <a:cxnLst/>
            <a:rect l="l" t="t" r="r" b="b"/>
            <a:pathLst>
              <a:path w="7440" h="1" fill="none" extrusionOk="0">
                <a:moveTo>
                  <a:pt x="1" y="1"/>
                </a:moveTo>
                <a:lnTo>
                  <a:pt x="7439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4" name="Google Shape;1184;p66"/>
          <p:cNvSpPr/>
          <p:nvPr/>
        </p:nvSpPr>
        <p:spPr>
          <a:xfrm>
            <a:off x="362288" y="3333563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0"/>
                </a:moveTo>
                <a:lnTo>
                  <a:pt x="14944" y="0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5" name="Google Shape;1185;p66"/>
          <p:cNvSpPr/>
          <p:nvPr/>
        </p:nvSpPr>
        <p:spPr>
          <a:xfrm>
            <a:off x="362288" y="3431243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1"/>
                </a:moveTo>
                <a:lnTo>
                  <a:pt x="14944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6" name="Google Shape;1186;p66"/>
          <p:cNvSpPr/>
          <p:nvPr/>
        </p:nvSpPr>
        <p:spPr>
          <a:xfrm>
            <a:off x="362288" y="3529960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0"/>
                </a:moveTo>
                <a:lnTo>
                  <a:pt x="14944" y="0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7" name="Google Shape;1187;p66"/>
          <p:cNvSpPr/>
          <p:nvPr/>
        </p:nvSpPr>
        <p:spPr>
          <a:xfrm>
            <a:off x="362288" y="3627640"/>
            <a:ext cx="455935" cy="31"/>
          </a:xfrm>
          <a:custGeom>
            <a:avLst/>
            <a:gdLst/>
            <a:ahLst/>
            <a:cxnLst/>
            <a:rect l="l" t="t" r="r" b="b"/>
            <a:pathLst>
              <a:path w="14945" h="1" fill="none" extrusionOk="0">
                <a:moveTo>
                  <a:pt x="0" y="1"/>
                </a:moveTo>
                <a:lnTo>
                  <a:pt x="14944" y="1"/>
                </a:lnTo>
              </a:path>
            </a:pathLst>
          </a:custGeom>
          <a:noFill/>
          <a:ln w="20850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8" name="Google Shape;1188;p66"/>
          <p:cNvSpPr/>
          <p:nvPr/>
        </p:nvSpPr>
        <p:spPr>
          <a:xfrm>
            <a:off x="1118345" y="3627640"/>
            <a:ext cx="928130" cy="31"/>
          </a:xfrm>
          <a:custGeom>
            <a:avLst/>
            <a:gdLst/>
            <a:ahLst/>
            <a:cxnLst/>
            <a:rect l="l" t="t" r="r" b="b"/>
            <a:pathLst>
              <a:path w="30423" h="1" fill="none" extrusionOk="0">
                <a:moveTo>
                  <a:pt x="0" y="1"/>
                </a:moveTo>
                <a:lnTo>
                  <a:pt x="30422" y="1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9" name="Google Shape;1189;p66"/>
          <p:cNvSpPr/>
          <p:nvPr/>
        </p:nvSpPr>
        <p:spPr>
          <a:xfrm>
            <a:off x="1668855" y="3529960"/>
            <a:ext cx="377591" cy="31"/>
          </a:xfrm>
          <a:custGeom>
            <a:avLst/>
            <a:gdLst/>
            <a:ahLst/>
            <a:cxnLst/>
            <a:rect l="l" t="t" r="r" b="b"/>
            <a:pathLst>
              <a:path w="12377" h="1" fill="none" extrusionOk="0">
                <a:moveTo>
                  <a:pt x="1" y="0"/>
                </a:moveTo>
                <a:lnTo>
                  <a:pt x="12376" y="0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0" name="Google Shape;1190;p66"/>
          <p:cNvSpPr/>
          <p:nvPr/>
        </p:nvSpPr>
        <p:spPr>
          <a:xfrm>
            <a:off x="1896794" y="3429199"/>
            <a:ext cx="149639" cy="31"/>
          </a:xfrm>
          <a:custGeom>
            <a:avLst/>
            <a:gdLst/>
            <a:ahLst/>
            <a:cxnLst/>
            <a:rect l="l" t="t" r="r" b="b"/>
            <a:pathLst>
              <a:path w="4905" h="1" fill="none" extrusionOk="0">
                <a:moveTo>
                  <a:pt x="1" y="1"/>
                </a:moveTo>
                <a:lnTo>
                  <a:pt x="4904" y="1"/>
                </a:lnTo>
              </a:path>
            </a:pathLst>
          </a:custGeom>
          <a:noFill/>
          <a:ln w="2085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1" name="Google Shape;1191;p66"/>
          <p:cNvSpPr/>
          <p:nvPr/>
        </p:nvSpPr>
        <p:spPr>
          <a:xfrm>
            <a:off x="7958872" y="3919567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8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2" name="Google Shape;1192;p66"/>
          <p:cNvSpPr/>
          <p:nvPr/>
        </p:nvSpPr>
        <p:spPr>
          <a:xfrm>
            <a:off x="7727053" y="3919567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3" name="Google Shape;1193;p66"/>
          <p:cNvSpPr/>
          <p:nvPr/>
        </p:nvSpPr>
        <p:spPr>
          <a:xfrm>
            <a:off x="7727053" y="4022859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Google Shape;1194;p66"/>
          <p:cNvSpPr/>
          <p:nvPr/>
        </p:nvSpPr>
        <p:spPr>
          <a:xfrm>
            <a:off x="8189527" y="3919567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34" y="1"/>
                </a:moveTo>
                <a:cubicBezTo>
                  <a:pt x="201" y="1"/>
                  <a:pt x="1" y="201"/>
                  <a:pt x="1" y="434"/>
                </a:cubicBezTo>
                <a:lnTo>
                  <a:pt x="1" y="501"/>
                </a:lnTo>
                <a:cubicBezTo>
                  <a:pt x="1" y="268"/>
                  <a:pt x="201" y="101"/>
                  <a:pt x="434" y="101"/>
                </a:cubicBezTo>
                <a:lnTo>
                  <a:pt x="4437" y="101"/>
                </a:lnTo>
                <a:cubicBezTo>
                  <a:pt x="4671" y="101"/>
                  <a:pt x="4838" y="268"/>
                  <a:pt x="4838" y="501"/>
                </a:cubicBezTo>
                <a:lnTo>
                  <a:pt x="4838" y="434"/>
                </a:lnTo>
                <a:cubicBezTo>
                  <a:pt x="4838" y="201"/>
                  <a:pt x="4671" y="1"/>
                  <a:pt x="4437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5" name="Google Shape;1195;p66"/>
          <p:cNvSpPr/>
          <p:nvPr/>
        </p:nvSpPr>
        <p:spPr>
          <a:xfrm>
            <a:off x="7496398" y="3919567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4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4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6" name="Google Shape;1196;p66"/>
          <p:cNvSpPr/>
          <p:nvPr/>
        </p:nvSpPr>
        <p:spPr>
          <a:xfrm>
            <a:off x="7958872" y="4022859"/>
            <a:ext cx="401345" cy="14529"/>
          </a:xfrm>
          <a:custGeom>
            <a:avLst/>
            <a:gdLst/>
            <a:ahLst/>
            <a:cxnLst/>
            <a:rect l="l" t="t" r="r" b="b"/>
            <a:pathLst>
              <a:path w="11376" h="502" extrusionOk="0">
                <a:moveTo>
                  <a:pt x="401" y="1"/>
                </a:moveTo>
                <a:cubicBezTo>
                  <a:pt x="168" y="1"/>
                  <a:pt x="1" y="201"/>
                  <a:pt x="1" y="435"/>
                </a:cubicBezTo>
                <a:lnTo>
                  <a:pt x="1" y="501"/>
                </a:lnTo>
                <a:cubicBezTo>
                  <a:pt x="1" y="268"/>
                  <a:pt x="168" y="101"/>
                  <a:pt x="401" y="101"/>
                </a:cubicBezTo>
                <a:lnTo>
                  <a:pt x="10975" y="101"/>
                </a:lnTo>
                <a:cubicBezTo>
                  <a:pt x="11209" y="101"/>
                  <a:pt x="11376" y="268"/>
                  <a:pt x="11376" y="501"/>
                </a:cubicBezTo>
                <a:lnTo>
                  <a:pt x="11376" y="435"/>
                </a:lnTo>
                <a:cubicBezTo>
                  <a:pt x="11376" y="201"/>
                  <a:pt x="11209" y="1"/>
                  <a:pt x="10975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7" name="Google Shape;1197;p66"/>
          <p:cNvSpPr/>
          <p:nvPr/>
        </p:nvSpPr>
        <p:spPr>
          <a:xfrm>
            <a:off x="7496398" y="4022859"/>
            <a:ext cx="170685" cy="14529"/>
          </a:xfrm>
          <a:custGeom>
            <a:avLst/>
            <a:gdLst/>
            <a:ahLst/>
            <a:cxnLst/>
            <a:rect l="l" t="t" r="r" b="b"/>
            <a:pathLst>
              <a:path w="4838" h="502" extrusionOk="0">
                <a:moveTo>
                  <a:pt x="401" y="1"/>
                </a:moveTo>
                <a:cubicBezTo>
                  <a:pt x="167" y="1"/>
                  <a:pt x="0" y="201"/>
                  <a:pt x="0" y="435"/>
                </a:cubicBezTo>
                <a:lnTo>
                  <a:pt x="0" y="501"/>
                </a:lnTo>
                <a:cubicBezTo>
                  <a:pt x="0" y="268"/>
                  <a:pt x="167" y="101"/>
                  <a:pt x="401" y="101"/>
                </a:cubicBezTo>
                <a:lnTo>
                  <a:pt x="4404" y="101"/>
                </a:lnTo>
                <a:cubicBezTo>
                  <a:pt x="4637" y="101"/>
                  <a:pt x="4837" y="268"/>
                  <a:pt x="4837" y="501"/>
                </a:cubicBezTo>
                <a:lnTo>
                  <a:pt x="4837" y="435"/>
                </a:lnTo>
                <a:cubicBezTo>
                  <a:pt x="4837" y="201"/>
                  <a:pt x="4637" y="1"/>
                  <a:pt x="4404" y="1"/>
                </a:cubicBezTo>
                <a:close/>
              </a:path>
            </a:pathLst>
          </a:custGeom>
          <a:solidFill>
            <a:srgbClr val="0032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8" name="Google Shape;1198;p66"/>
          <p:cNvSpPr/>
          <p:nvPr/>
        </p:nvSpPr>
        <p:spPr>
          <a:xfrm>
            <a:off x="8399014" y="3704299"/>
            <a:ext cx="150681" cy="126479"/>
          </a:xfrm>
          <a:custGeom>
            <a:avLst/>
            <a:gdLst/>
            <a:ahLst/>
            <a:cxnLst/>
            <a:rect l="l" t="t" r="r" b="b"/>
            <a:pathLst>
              <a:path w="4271" h="4370" extrusionOk="0">
                <a:moveTo>
                  <a:pt x="2135" y="0"/>
                </a:moveTo>
                <a:cubicBezTo>
                  <a:pt x="968" y="0"/>
                  <a:pt x="0" y="967"/>
                  <a:pt x="0" y="2168"/>
                </a:cubicBezTo>
                <a:cubicBezTo>
                  <a:pt x="0" y="3403"/>
                  <a:pt x="968" y="4370"/>
                  <a:pt x="2135" y="4370"/>
                </a:cubicBezTo>
                <a:cubicBezTo>
                  <a:pt x="3336" y="4370"/>
                  <a:pt x="4270" y="3403"/>
                  <a:pt x="4270" y="2168"/>
                </a:cubicBezTo>
                <a:cubicBezTo>
                  <a:pt x="4270" y="967"/>
                  <a:pt x="3336" y="0"/>
                  <a:pt x="2135" y="0"/>
                </a:cubicBezTo>
                <a:close/>
              </a:path>
            </a:pathLst>
          </a:custGeom>
          <a:solidFill>
            <a:srgbClr val="E0F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66"/>
          <p:cNvSpPr/>
          <p:nvPr/>
        </p:nvSpPr>
        <p:spPr>
          <a:xfrm>
            <a:off x="8399014" y="3704299"/>
            <a:ext cx="150681" cy="123584"/>
          </a:xfrm>
          <a:custGeom>
            <a:avLst/>
            <a:gdLst/>
            <a:ahLst/>
            <a:cxnLst/>
            <a:rect l="l" t="t" r="r" b="b"/>
            <a:pathLst>
              <a:path w="4271" h="4270" extrusionOk="0">
                <a:moveTo>
                  <a:pt x="2135" y="0"/>
                </a:moveTo>
                <a:cubicBezTo>
                  <a:pt x="968" y="0"/>
                  <a:pt x="0" y="934"/>
                  <a:pt x="0" y="2135"/>
                </a:cubicBezTo>
                <a:cubicBezTo>
                  <a:pt x="0" y="3302"/>
                  <a:pt x="968" y="4270"/>
                  <a:pt x="2135" y="4270"/>
                </a:cubicBezTo>
                <a:cubicBezTo>
                  <a:pt x="3336" y="4270"/>
                  <a:pt x="4270" y="3302"/>
                  <a:pt x="4270" y="2135"/>
                </a:cubicBezTo>
                <a:cubicBezTo>
                  <a:pt x="4270" y="934"/>
                  <a:pt x="3336" y="0"/>
                  <a:pt x="2135" y="0"/>
                </a:cubicBezTo>
                <a:close/>
              </a:path>
            </a:pathLst>
          </a:custGeom>
          <a:solidFill>
            <a:srgbClr val="B6B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0" name="Google Shape;1200;p66"/>
          <p:cNvSpPr/>
          <p:nvPr/>
        </p:nvSpPr>
        <p:spPr>
          <a:xfrm>
            <a:off x="8413126" y="3714921"/>
            <a:ext cx="123621" cy="102341"/>
          </a:xfrm>
          <a:custGeom>
            <a:avLst/>
            <a:gdLst/>
            <a:ahLst/>
            <a:cxnLst/>
            <a:rect l="l" t="t" r="r" b="b"/>
            <a:pathLst>
              <a:path w="3504" h="3536" extrusionOk="0">
                <a:moveTo>
                  <a:pt x="1735" y="0"/>
                </a:moveTo>
                <a:cubicBezTo>
                  <a:pt x="768" y="0"/>
                  <a:pt x="1" y="801"/>
                  <a:pt x="1" y="1768"/>
                </a:cubicBezTo>
                <a:cubicBezTo>
                  <a:pt x="1" y="2735"/>
                  <a:pt x="768" y="3536"/>
                  <a:pt x="1735" y="3536"/>
                </a:cubicBezTo>
                <a:cubicBezTo>
                  <a:pt x="2703" y="3536"/>
                  <a:pt x="3503" y="2735"/>
                  <a:pt x="3503" y="1768"/>
                </a:cubicBezTo>
                <a:cubicBezTo>
                  <a:pt x="3503" y="801"/>
                  <a:pt x="2703" y="0"/>
                  <a:pt x="1735" y="0"/>
                </a:cubicBezTo>
                <a:close/>
              </a:path>
            </a:pathLst>
          </a:custGeom>
          <a:solidFill>
            <a:srgbClr val="D0D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1" name="Google Shape;1201;p66"/>
          <p:cNvSpPr/>
          <p:nvPr/>
        </p:nvSpPr>
        <p:spPr>
          <a:xfrm>
            <a:off x="8413126" y="3765105"/>
            <a:ext cx="123621" cy="52154"/>
          </a:xfrm>
          <a:custGeom>
            <a:avLst/>
            <a:gdLst/>
            <a:ahLst/>
            <a:cxnLst/>
            <a:rect l="l" t="t" r="r" b="b"/>
            <a:pathLst>
              <a:path w="3504" h="1802" extrusionOk="0">
                <a:moveTo>
                  <a:pt x="1" y="1"/>
                </a:moveTo>
                <a:cubicBezTo>
                  <a:pt x="1" y="1"/>
                  <a:pt x="1" y="34"/>
                  <a:pt x="1" y="34"/>
                </a:cubicBezTo>
                <a:cubicBezTo>
                  <a:pt x="1" y="1001"/>
                  <a:pt x="768" y="1802"/>
                  <a:pt x="1735" y="1802"/>
                </a:cubicBezTo>
                <a:cubicBezTo>
                  <a:pt x="2703" y="1802"/>
                  <a:pt x="3503" y="1001"/>
                  <a:pt x="3503" y="34"/>
                </a:cubicBezTo>
                <a:cubicBezTo>
                  <a:pt x="3503" y="34"/>
                  <a:pt x="3503" y="34"/>
                  <a:pt x="3503" y="1"/>
                </a:cubicBezTo>
                <a:cubicBezTo>
                  <a:pt x="3503" y="968"/>
                  <a:pt x="2703" y="1735"/>
                  <a:pt x="1735" y="1735"/>
                </a:cubicBezTo>
                <a:cubicBezTo>
                  <a:pt x="768" y="1735"/>
                  <a:pt x="1" y="968"/>
                  <a:pt x="1" y="1"/>
                </a:cubicBezTo>
                <a:close/>
              </a:path>
            </a:pathLst>
          </a:custGeom>
          <a:solidFill>
            <a:srgbClr val="E0F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2" name="Google Shape;1202;p66"/>
          <p:cNvSpPr/>
          <p:nvPr/>
        </p:nvSpPr>
        <p:spPr>
          <a:xfrm>
            <a:off x="7921229" y="3220927"/>
            <a:ext cx="144789" cy="35773"/>
          </a:xfrm>
          <a:custGeom>
            <a:avLst/>
            <a:gdLst/>
            <a:ahLst/>
            <a:cxnLst/>
            <a:rect l="l" t="t" r="r" b="b"/>
            <a:pathLst>
              <a:path w="4104" h="1236" extrusionOk="0">
                <a:moveTo>
                  <a:pt x="634" y="1"/>
                </a:moveTo>
                <a:cubicBezTo>
                  <a:pt x="301" y="1"/>
                  <a:pt x="0" y="268"/>
                  <a:pt x="0" y="601"/>
                </a:cubicBezTo>
                <a:cubicBezTo>
                  <a:pt x="0" y="968"/>
                  <a:pt x="301" y="1235"/>
                  <a:pt x="634" y="1235"/>
                </a:cubicBezTo>
                <a:lnTo>
                  <a:pt x="3470" y="1235"/>
                </a:lnTo>
                <a:cubicBezTo>
                  <a:pt x="3803" y="1235"/>
                  <a:pt x="4103" y="968"/>
                  <a:pt x="4103" y="601"/>
                </a:cubicBezTo>
                <a:cubicBezTo>
                  <a:pt x="4103" y="268"/>
                  <a:pt x="3803" y="1"/>
                  <a:pt x="3470" y="1"/>
                </a:cubicBezTo>
                <a:close/>
              </a:path>
            </a:pathLst>
          </a:custGeom>
          <a:solidFill>
            <a:srgbClr val="FF3E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3" name="Google Shape;1203;p66"/>
          <p:cNvSpPr/>
          <p:nvPr/>
        </p:nvSpPr>
        <p:spPr>
          <a:xfrm>
            <a:off x="8093039" y="3220927"/>
            <a:ext cx="144789" cy="35773"/>
          </a:xfrm>
          <a:custGeom>
            <a:avLst/>
            <a:gdLst/>
            <a:ahLst/>
            <a:cxnLst/>
            <a:rect l="l" t="t" r="r" b="b"/>
            <a:pathLst>
              <a:path w="4104" h="1236" extrusionOk="0">
                <a:moveTo>
                  <a:pt x="634" y="1"/>
                </a:moveTo>
                <a:cubicBezTo>
                  <a:pt x="301" y="1"/>
                  <a:pt x="1" y="268"/>
                  <a:pt x="1" y="601"/>
                </a:cubicBezTo>
                <a:cubicBezTo>
                  <a:pt x="1" y="968"/>
                  <a:pt x="301" y="1235"/>
                  <a:pt x="634" y="1235"/>
                </a:cubicBezTo>
                <a:lnTo>
                  <a:pt x="3470" y="1235"/>
                </a:lnTo>
                <a:cubicBezTo>
                  <a:pt x="3803" y="1235"/>
                  <a:pt x="4103" y="968"/>
                  <a:pt x="4103" y="601"/>
                </a:cubicBezTo>
                <a:cubicBezTo>
                  <a:pt x="4103" y="268"/>
                  <a:pt x="3803" y="1"/>
                  <a:pt x="3470" y="1"/>
                </a:cubicBezTo>
                <a:close/>
              </a:path>
            </a:pathLst>
          </a:custGeom>
          <a:solidFill>
            <a:srgbClr val="FF3E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4" name="Google Shape;1204;p66"/>
          <p:cNvSpPr/>
          <p:nvPr/>
        </p:nvSpPr>
        <p:spPr>
          <a:xfrm>
            <a:off x="7704686" y="3429451"/>
            <a:ext cx="937989" cy="35773"/>
          </a:xfrm>
          <a:custGeom>
            <a:avLst/>
            <a:gdLst/>
            <a:ahLst/>
            <a:cxnLst/>
            <a:rect l="l" t="t" r="r" b="b"/>
            <a:pathLst>
              <a:path w="26587" h="1236" extrusionOk="0">
                <a:moveTo>
                  <a:pt x="634" y="1"/>
                </a:moveTo>
                <a:cubicBezTo>
                  <a:pt x="301" y="1"/>
                  <a:pt x="1" y="268"/>
                  <a:pt x="1" y="601"/>
                </a:cubicBezTo>
                <a:cubicBezTo>
                  <a:pt x="1" y="968"/>
                  <a:pt x="301" y="1235"/>
                  <a:pt x="634" y="1235"/>
                </a:cubicBezTo>
                <a:lnTo>
                  <a:pt x="25953" y="1235"/>
                </a:lnTo>
                <a:cubicBezTo>
                  <a:pt x="26286" y="1235"/>
                  <a:pt x="26586" y="968"/>
                  <a:pt x="26586" y="601"/>
                </a:cubicBezTo>
                <a:cubicBezTo>
                  <a:pt x="26586" y="268"/>
                  <a:pt x="26286" y="1"/>
                  <a:pt x="25953" y="1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5" name="Google Shape;1205;p66"/>
          <p:cNvSpPr/>
          <p:nvPr/>
        </p:nvSpPr>
        <p:spPr>
          <a:xfrm>
            <a:off x="8409598" y="3502847"/>
            <a:ext cx="183632" cy="36699"/>
          </a:xfrm>
          <a:custGeom>
            <a:avLst/>
            <a:gdLst/>
            <a:ahLst/>
            <a:cxnLst/>
            <a:rect l="l" t="t" r="r" b="b"/>
            <a:pathLst>
              <a:path w="5205" h="1268" extrusionOk="0">
                <a:moveTo>
                  <a:pt x="634" y="0"/>
                </a:moveTo>
                <a:cubicBezTo>
                  <a:pt x="267" y="0"/>
                  <a:pt x="1" y="300"/>
                  <a:pt x="1" y="634"/>
                </a:cubicBezTo>
                <a:cubicBezTo>
                  <a:pt x="1" y="1001"/>
                  <a:pt x="267" y="1268"/>
                  <a:pt x="634" y="1268"/>
                </a:cubicBezTo>
                <a:lnTo>
                  <a:pt x="4571" y="1268"/>
                </a:lnTo>
                <a:cubicBezTo>
                  <a:pt x="4937" y="1268"/>
                  <a:pt x="5204" y="1001"/>
                  <a:pt x="5204" y="634"/>
                </a:cubicBezTo>
                <a:cubicBezTo>
                  <a:pt x="5204" y="300"/>
                  <a:pt x="4937" y="0"/>
                  <a:pt x="4571" y="0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6" name="Google Shape;1206;p66"/>
          <p:cNvSpPr/>
          <p:nvPr/>
        </p:nvSpPr>
        <p:spPr>
          <a:xfrm>
            <a:off x="8216621" y="3502847"/>
            <a:ext cx="165957" cy="36699"/>
          </a:xfrm>
          <a:custGeom>
            <a:avLst/>
            <a:gdLst/>
            <a:ahLst/>
            <a:cxnLst/>
            <a:rect l="l" t="t" r="r" b="b"/>
            <a:pathLst>
              <a:path w="4704" h="1268" extrusionOk="0">
                <a:moveTo>
                  <a:pt x="634" y="0"/>
                </a:moveTo>
                <a:cubicBezTo>
                  <a:pt x="300" y="0"/>
                  <a:pt x="0" y="300"/>
                  <a:pt x="0" y="634"/>
                </a:cubicBezTo>
                <a:cubicBezTo>
                  <a:pt x="0" y="1001"/>
                  <a:pt x="300" y="1268"/>
                  <a:pt x="634" y="1268"/>
                </a:cubicBezTo>
                <a:lnTo>
                  <a:pt x="4070" y="1268"/>
                </a:lnTo>
                <a:cubicBezTo>
                  <a:pt x="4437" y="1268"/>
                  <a:pt x="4703" y="1001"/>
                  <a:pt x="4703" y="634"/>
                </a:cubicBezTo>
                <a:cubicBezTo>
                  <a:pt x="4703" y="300"/>
                  <a:pt x="4403" y="0"/>
                  <a:pt x="4070" y="0"/>
                </a:cubicBezTo>
                <a:close/>
              </a:path>
            </a:pathLst>
          </a:cu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7" name="Google Shape;1207;p66"/>
          <p:cNvSpPr/>
          <p:nvPr/>
        </p:nvSpPr>
        <p:spPr>
          <a:xfrm>
            <a:off x="8068343" y="2987310"/>
            <a:ext cx="874415" cy="602467"/>
          </a:xfrm>
          <a:custGeom>
            <a:avLst/>
            <a:gdLst/>
            <a:ahLst/>
            <a:cxnLst/>
            <a:rect l="l" t="t" r="r" b="b"/>
            <a:pathLst>
              <a:path w="24785" h="20816" extrusionOk="0">
                <a:moveTo>
                  <a:pt x="20815" y="0"/>
                </a:moveTo>
                <a:lnTo>
                  <a:pt x="0" y="20815"/>
                </a:lnTo>
                <a:lnTo>
                  <a:pt x="4303" y="20815"/>
                </a:lnTo>
                <a:lnTo>
                  <a:pt x="24584" y="534"/>
                </a:lnTo>
                <a:lnTo>
                  <a:pt x="24784" y="0"/>
                </a:lnTo>
                <a:close/>
              </a:path>
            </a:pathLst>
          </a:custGeom>
          <a:solidFill>
            <a:srgbClr val="E1F1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8" name="Google Shape;1208;p66"/>
          <p:cNvSpPr/>
          <p:nvPr/>
        </p:nvSpPr>
        <p:spPr>
          <a:xfrm>
            <a:off x="7644676" y="2090438"/>
            <a:ext cx="1499329" cy="1914488"/>
          </a:xfrm>
          <a:custGeom>
            <a:avLst/>
            <a:gdLst/>
            <a:ahLst/>
            <a:cxnLst/>
            <a:rect l="l" t="t" r="r" b="b"/>
            <a:pathLst>
              <a:path w="42498" h="66148" extrusionOk="0">
                <a:moveTo>
                  <a:pt x="2169" y="1"/>
                </a:moveTo>
                <a:cubicBezTo>
                  <a:pt x="968" y="1"/>
                  <a:pt x="0" y="968"/>
                  <a:pt x="0" y="2169"/>
                </a:cubicBezTo>
                <a:lnTo>
                  <a:pt x="0" y="63980"/>
                </a:lnTo>
                <a:cubicBezTo>
                  <a:pt x="0" y="65181"/>
                  <a:pt x="968" y="66148"/>
                  <a:pt x="2169" y="66148"/>
                </a:cubicBezTo>
                <a:lnTo>
                  <a:pt x="40329" y="66148"/>
                </a:lnTo>
                <a:cubicBezTo>
                  <a:pt x="41530" y="66148"/>
                  <a:pt x="42497" y="65181"/>
                  <a:pt x="42497" y="63980"/>
                </a:cubicBezTo>
                <a:lnTo>
                  <a:pt x="42497" y="2169"/>
                </a:lnTo>
                <a:cubicBezTo>
                  <a:pt x="42497" y="968"/>
                  <a:pt x="41530" y="1"/>
                  <a:pt x="403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9" name="Google Shape;1209;p66"/>
          <p:cNvSpPr/>
          <p:nvPr/>
        </p:nvSpPr>
        <p:spPr>
          <a:xfrm>
            <a:off x="7644676" y="2090438"/>
            <a:ext cx="1499329" cy="173800"/>
          </a:xfrm>
          <a:custGeom>
            <a:avLst/>
            <a:gdLst/>
            <a:ahLst/>
            <a:cxnLst/>
            <a:rect l="l" t="t" r="r" b="b"/>
            <a:pathLst>
              <a:path w="42498" h="6005" extrusionOk="0">
                <a:moveTo>
                  <a:pt x="1635" y="1"/>
                </a:moveTo>
                <a:cubicBezTo>
                  <a:pt x="734" y="1"/>
                  <a:pt x="0" y="734"/>
                  <a:pt x="0" y="1635"/>
                </a:cubicBezTo>
                <a:lnTo>
                  <a:pt x="0" y="6005"/>
                </a:lnTo>
                <a:lnTo>
                  <a:pt x="42497" y="6005"/>
                </a:lnTo>
                <a:lnTo>
                  <a:pt x="42497" y="1635"/>
                </a:lnTo>
                <a:cubicBezTo>
                  <a:pt x="42497" y="734"/>
                  <a:pt x="41764" y="1"/>
                  <a:pt x="4086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66"/>
          <p:cNvSpPr/>
          <p:nvPr/>
        </p:nvSpPr>
        <p:spPr>
          <a:xfrm>
            <a:off x="7725889" y="2316356"/>
            <a:ext cx="1340428" cy="1631604"/>
          </a:xfrm>
          <a:custGeom>
            <a:avLst/>
            <a:gdLst/>
            <a:ahLst/>
            <a:cxnLst/>
            <a:rect l="l" t="t" r="r" b="b"/>
            <a:pathLst>
              <a:path w="37994" h="56374" extrusionOk="0">
                <a:moveTo>
                  <a:pt x="36259" y="56374"/>
                </a:moveTo>
                <a:lnTo>
                  <a:pt x="1768" y="56374"/>
                </a:lnTo>
                <a:cubicBezTo>
                  <a:pt x="801" y="56374"/>
                  <a:pt x="0" y="55607"/>
                  <a:pt x="0" y="54639"/>
                </a:cubicBezTo>
                <a:lnTo>
                  <a:pt x="0" y="1735"/>
                </a:lnTo>
                <a:cubicBezTo>
                  <a:pt x="0" y="767"/>
                  <a:pt x="801" y="0"/>
                  <a:pt x="1768" y="0"/>
                </a:cubicBezTo>
                <a:lnTo>
                  <a:pt x="36259" y="0"/>
                </a:lnTo>
                <a:cubicBezTo>
                  <a:pt x="37227" y="0"/>
                  <a:pt x="37994" y="767"/>
                  <a:pt x="37994" y="1735"/>
                </a:cubicBezTo>
                <a:lnTo>
                  <a:pt x="37994" y="54639"/>
                </a:lnTo>
                <a:cubicBezTo>
                  <a:pt x="37994" y="55607"/>
                  <a:pt x="37227" y="56374"/>
                  <a:pt x="36259" y="56374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1" name="Google Shape;1211;p66"/>
          <p:cNvSpPr/>
          <p:nvPr/>
        </p:nvSpPr>
        <p:spPr>
          <a:xfrm>
            <a:off x="8053032" y="2148350"/>
            <a:ext cx="71830" cy="29984"/>
          </a:xfrm>
          <a:custGeom>
            <a:avLst/>
            <a:gdLst/>
            <a:ahLst/>
            <a:cxnLst/>
            <a:rect l="l" t="t" r="r" b="b"/>
            <a:pathLst>
              <a:path w="2036" h="1036" extrusionOk="0">
                <a:moveTo>
                  <a:pt x="1001" y="1"/>
                </a:moveTo>
                <a:cubicBezTo>
                  <a:pt x="434" y="1"/>
                  <a:pt x="0" y="435"/>
                  <a:pt x="0" y="1002"/>
                </a:cubicBezTo>
                <a:lnTo>
                  <a:pt x="0" y="1035"/>
                </a:lnTo>
                <a:cubicBezTo>
                  <a:pt x="0" y="468"/>
                  <a:pt x="434" y="1"/>
                  <a:pt x="1001" y="1"/>
                </a:cubicBezTo>
                <a:close/>
                <a:moveTo>
                  <a:pt x="1001" y="1"/>
                </a:moveTo>
                <a:cubicBezTo>
                  <a:pt x="1568" y="1"/>
                  <a:pt x="2035" y="468"/>
                  <a:pt x="2035" y="1035"/>
                </a:cubicBezTo>
                <a:lnTo>
                  <a:pt x="2035" y="1002"/>
                </a:lnTo>
                <a:cubicBezTo>
                  <a:pt x="2035" y="435"/>
                  <a:pt x="1568" y="1"/>
                  <a:pt x="1001" y="1"/>
                </a:cubicBezTo>
                <a:close/>
              </a:path>
            </a:pathLst>
          </a:custGeom>
          <a:solidFill>
            <a:srgbClr val="84FA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66"/>
          <p:cNvSpPr/>
          <p:nvPr/>
        </p:nvSpPr>
        <p:spPr>
          <a:xfrm>
            <a:off x="7790591" y="2507487"/>
            <a:ext cx="952101" cy="18378"/>
          </a:xfrm>
          <a:custGeom>
            <a:avLst/>
            <a:gdLst/>
            <a:ahLst/>
            <a:cxnLst/>
            <a:rect l="l" t="t" r="r" b="b"/>
            <a:pathLst>
              <a:path w="26987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5"/>
                  <a:pt x="334" y="635"/>
                </a:cubicBezTo>
                <a:lnTo>
                  <a:pt x="26686" y="635"/>
                </a:lnTo>
                <a:cubicBezTo>
                  <a:pt x="26853" y="635"/>
                  <a:pt x="26987" y="501"/>
                  <a:pt x="26987" y="301"/>
                </a:cubicBezTo>
                <a:cubicBezTo>
                  <a:pt x="26987" y="134"/>
                  <a:pt x="26853" y="1"/>
                  <a:pt x="2668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66"/>
          <p:cNvSpPr/>
          <p:nvPr/>
        </p:nvSpPr>
        <p:spPr>
          <a:xfrm>
            <a:off x="8801479" y="2507487"/>
            <a:ext cx="91834" cy="18378"/>
          </a:xfrm>
          <a:custGeom>
            <a:avLst/>
            <a:gdLst/>
            <a:ahLst/>
            <a:cxnLst/>
            <a:rect l="l" t="t" r="r" b="b"/>
            <a:pathLst>
              <a:path w="2603" h="635" extrusionOk="0">
                <a:moveTo>
                  <a:pt x="301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5"/>
                  <a:pt x="301" y="635"/>
                </a:cubicBezTo>
                <a:lnTo>
                  <a:pt x="2269" y="635"/>
                </a:lnTo>
                <a:cubicBezTo>
                  <a:pt x="2436" y="635"/>
                  <a:pt x="2602" y="501"/>
                  <a:pt x="2602" y="301"/>
                </a:cubicBezTo>
                <a:cubicBezTo>
                  <a:pt x="2602" y="134"/>
                  <a:pt x="2436" y="1"/>
                  <a:pt x="2269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66"/>
          <p:cNvSpPr/>
          <p:nvPr/>
        </p:nvSpPr>
        <p:spPr>
          <a:xfrm>
            <a:off x="8928589" y="2507487"/>
            <a:ext cx="74159" cy="18378"/>
          </a:xfrm>
          <a:custGeom>
            <a:avLst/>
            <a:gdLst/>
            <a:ahLst/>
            <a:cxnLst/>
            <a:rect l="l" t="t" r="r" b="b"/>
            <a:pathLst>
              <a:path w="2102" h="635" extrusionOk="0">
                <a:moveTo>
                  <a:pt x="300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5"/>
                  <a:pt x="300" y="635"/>
                </a:cubicBezTo>
                <a:lnTo>
                  <a:pt x="1768" y="635"/>
                </a:lnTo>
                <a:cubicBezTo>
                  <a:pt x="1968" y="635"/>
                  <a:pt x="2102" y="501"/>
                  <a:pt x="2102" y="301"/>
                </a:cubicBezTo>
                <a:cubicBezTo>
                  <a:pt x="2102" y="134"/>
                  <a:pt x="1968" y="1"/>
                  <a:pt x="1768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66"/>
          <p:cNvSpPr/>
          <p:nvPr/>
        </p:nvSpPr>
        <p:spPr>
          <a:xfrm>
            <a:off x="7790591" y="2593414"/>
            <a:ext cx="544935" cy="18378"/>
          </a:xfrm>
          <a:custGeom>
            <a:avLst/>
            <a:gdLst/>
            <a:ahLst/>
            <a:cxnLst/>
            <a:rect l="l" t="t" r="r" b="b"/>
            <a:pathLst>
              <a:path w="15446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15112" y="634"/>
                </a:lnTo>
                <a:cubicBezTo>
                  <a:pt x="15312" y="634"/>
                  <a:pt x="15445" y="501"/>
                  <a:pt x="15445" y="334"/>
                </a:cubicBezTo>
                <a:cubicBezTo>
                  <a:pt x="15445" y="134"/>
                  <a:pt x="15312" y="1"/>
                  <a:pt x="15112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66"/>
          <p:cNvSpPr/>
          <p:nvPr/>
        </p:nvSpPr>
        <p:spPr>
          <a:xfrm>
            <a:off x="8344861" y="2593414"/>
            <a:ext cx="171884" cy="18378"/>
          </a:xfrm>
          <a:custGeom>
            <a:avLst/>
            <a:gdLst/>
            <a:ahLst/>
            <a:cxnLst/>
            <a:rect l="l" t="t" r="r" b="b"/>
            <a:pathLst>
              <a:path w="4872" h="635" extrusionOk="0">
                <a:moveTo>
                  <a:pt x="301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01" y="634"/>
                </a:cubicBezTo>
                <a:lnTo>
                  <a:pt x="4571" y="634"/>
                </a:lnTo>
                <a:cubicBezTo>
                  <a:pt x="4738" y="634"/>
                  <a:pt x="4871" y="501"/>
                  <a:pt x="4871" y="334"/>
                </a:cubicBezTo>
                <a:cubicBezTo>
                  <a:pt x="4871" y="134"/>
                  <a:pt x="4738" y="1"/>
                  <a:pt x="4571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66"/>
          <p:cNvSpPr/>
          <p:nvPr/>
        </p:nvSpPr>
        <p:spPr>
          <a:xfrm>
            <a:off x="8401378" y="2642644"/>
            <a:ext cx="115366" cy="19334"/>
          </a:xfrm>
          <a:custGeom>
            <a:avLst/>
            <a:gdLst/>
            <a:ahLst/>
            <a:cxnLst/>
            <a:rect l="l" t="t" r="r" b="b"/>
            <a:pathLst>
              <a:path w="3270" h="668" extrusionOk="0">
                <a:moveTo>
                  <a:pt x="334" y="1"/>
                </a:moveTo>
                <a:cubicBezTo>
                  <a:pt x="134" y="1"/>
                  <a:pt x="0" y="168"/>
                  <a:pt x="0" y="334"/>
                </a:cubicBezTo>
                <a:cubicBezTo>
                  <a:pt x="0" y="535"/>
                  <a:pt x="134" y="668"/>
                  <a:pt x="334" y="668"/>
                </a:cubicBezTo>
                <a:lnTo>
                  <a:pt x="2969" y="668"/>
                </a:lnTo>
                <a:cubicBezTo>
                  <a:pt x="3136" y="668"/>
                  <a:pt x="3269" y="501"/>
                  <a:pt x="3269" y="334"/>
                </a:cubicBezTo>
                <a:cubicBezTo>
                  <a:pt x="3269" y="168"/>
                  <a:pt x="3136" y="1"/>
                  <a:pt x="2969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66"/>
          <p:cNvSpPr/>
          <p:nvPr/>
        </p:nvSpPr>
        <p:spPr>
          <a:xfrm>
            <a:off x="8344861" y="2642644"/>
            <a:ext cx="34186" cy="19334"/>
          </a:xfrm>
          <a:custGeom>
            <a:avLst/>
            <a:gdLst/>
            <a:ahLst/>
            <a:cxnLst/>
            <a:rect l="l" t="t" r="r" b="b"/>
            <a:pathLst>
              <a:path w="969" h="668" extrusionOk="0">
                <a:moveTo>
                  <a:pt x="335" y="1"/>
                </a:moveTo>
                <a:cubicBezTo>
                  <a:pt x="168" y="1"/>
                  <a:pt x="1" y="168"/>
                  <a:pt x="1" y="334"/>
                </a:cubicBezTo>
                <a:cubicBezTo>
                  <a:pt x="1" y="535"/>
                  <a:pt x="168" y="668"/>
                  <a:pt x="335" y="668"/>
                </a:cubicBezTo>
                <a:lnTo>
                  <a:pt x="635" y="668"/>
                </a:lnTo>
                <a:cubicBezTo>
                  <a:pt x="802" y="668"/>
                  <a:pt x="968" y="501"/>
                  <a:pt x="968" y="334"/>
                </a:cubicBezTo>
                <a:cubicBezTo>
                  <a:pt x="968" y="168"/>
                  <a:pt x="835" y="1"/>
                  <a:pt x="635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66"/>
          <p:cNvSpPr/>
          <p:nvPr/>
        </p:nvSpPr>
        <p:spPr>
          <a:xfrm>
            <a:off x="8209530" y="2642644"/>
            <a:ext cx="103617" cy="19334"/>
          </a:xfrm>
          <a:custGeom>
            <a:avLst/>
            <a:gdLst/>
            <a:ahLst/>
            <a:cxnLst/>
            <a:rect l="l" t="t" r="r" b="b"/>
            <a:pathLst>
              <a:path w="2937" h="668" extrusionOk="0">
                <a:moveTo>
                  <a:pt x="301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01" y="668"/>
                </a:cubicBezTo>
                <a:lnTo>
                  <a:pt x="2636" y="668"/>
                </a:lnTo>
                <a:cubicBezTo>
                  <a:pt x="2803" y="668"/>
                  <a:pt x="2936" y="501"/>
                  <a:pt x="2936" y="334"/>
                </a:cubicBezTo>
                <a:cubicBezTo>
                  <a:pt x="2936" y="168"/>
                  <a:pt x="2803" y="1"/>
                  <a:pt x="2636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66"/>
          <p:cNvSpPr/>
          <p:nvPr/>
        </p:nvSpPr>
        <p:spPr>
          <a:xfrm>
            <a:off x="8062452" y="2642644"/>
            <a:ext cx="104782" cy="19334"/>
          </a:xfrm>
          <a:custGeom>
            <a:avLst/>
            <a:gdLst/>
            <a:ahLst/>
            <a:cxnLst/>
            <a:rect l="l" t="t" r="r" b="b"/>
            <a:pathLst>
              <a:path w="2970" h="668" extrusionOk="0">
                <a:moveTo>
                  <a:pt x="300" y="1"/>
                </a:moveTo>
                <a:cubicBezTo>
                  <a:pt x="134" y="1"/>
                  <a:pt x="0" y="168"/>
                  <a:pt x="0" y="334"/>
                </a:cubicBezTo>
                <a:cubicBezTo>
                  <a:pt x="0" y="535"/>
                  <a:pt x="134" y="668"/>
                  <a:pt x="300" y="668"/>
                </a:cubicBezTo>
                <a:lnTo>
                  <a:pt x="2635" y="668"/>
                </a:lnTo>
                <a:cubicBezTo>
                  <a:pt x="2802" y="668"/>
                  <a:pt x="2969" y="501"/>
                  <a:pt x="2936" y="334"/>
                </a:cubicBezTo>
                <a:cubicBezTo>
                  <a:pt x="2936" y="168"/>
                  <a:pt x="2802" y="1"/>
                  <a:pt x="2635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66"/>
          <p:cNvSpPr/>
          <p:nvPr/>
        </p:nvSpPr>
        <p:spPr>
          <a:xfrm>
            <a:off x="7915338" y="2642644"/>
            <a:ext cx="104782" cy="19334"/>
          </a:xfrm>
          <a:custGeom>
            <a:avLst/>
            <a:gdLst/>
            <a:ahLst/>
            <a:cxnLst/>
            <a:rect l="l" t="t" r="r" b="b"/>
            <a:pathLst>
              <a:path w="2970" h="668" extrusionOk="0">
                <a:moveTo>
                  <a:pt x="301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01" y="668"/>
                </a:cubicBezTo>
                <a:lnTo>
                  <a:pt x="2636" y="668"/>
                </a:lnTo>
                <a:cubicBezTo>
                  <a:pt x="2803" y="668"/>
                  <a:pt x="2969" y="501"/>
                  <a:pt x="2969" y="334"/>
                </a:cubicBezTo>
                <a:cubicBezTo>
                  <a:pt x="2969" y="168"/>
                  <a:pt x="2803" y="1"/>
                  <a:pt x="2636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2" name="Google Shape;1222;p66"/>
          <p:cNvSpPr/>
          <p:nvPr/>
        </p:nvSpPr>
        <p:spPr>
          <a:xfrm>
            <a:off x="7915338" y="2703479"/>
            <a:ext cx="883835" cy="18378"/>
          </a:xfrm>
          <a:custGeom>
            <a:avLst/>
            <a:gdLst/>
            <a:ahLst/>
            <a:cxnLst/>
            <a:rect l="l" t="t" r="r" b="b"/>
            <a:pathLst>
              <a:path w="25052" h="635" extrusionOk="0">
                <a:moveTo>
                  <a:pt x="301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34"/>
                  <a:pt x="301" y="634"/>
                </a:cubicBezTo>
                <a:lnTo>
                  <a:pt x="24718" y="634"/>
                </a:lnTo>
                <a:cubicBezTo>
                  <a:pt x="24885" y="634"/>
                  <a:pt x="25052" y="501"/>
                  <a:pt x="25018" y="334"/>
                </a:cubicBezTo>
                <a:cubicBezTo>
                  <a:pt x="25018" y="134"/>
                  <a:pt x="24885" y="0"/>
                  <a:pt x="247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3" name="Google Shape;1223;p66"/>
          <p:cNvSpPr/>
          <p:nvPr/>
        </p:nvSpPr>
        <p:spPr>
          <a:xfrm>
            <a:off x="7790591" y="2642644"/>
            <a:ext cx="52991" cy="19334"/>
          </a:xfrm>
          <a:custGeom>
            <a:avLst/>
            <a:gdLst/>
            <a:ahLst/>
            <a:cxnLst/>
            <a:rect l="l" t="t" r="r" b="b"/>
            <a:pathLst>
              <a:path w="1502" h="668" extrusionOk="0">
                <a:moveTo>
                  <a:pt x="334" y="1"/>
                </a:moveTo>
                <a:cubicBezTo>
                  <a:pt x="134" y="1"/>
                  <a:pt x="1" y="168"/>
                  <a:pt x="1" y="334"/>
                </a:cubicBezTo>
                <a:cubicBezTo>
                  <a:pt x="1" y="535"/>
                  <a:pt x="134" y="668"/>
                  <a:pt x="334" y="668"/>
                </a:cubicBezTo>
                <a:lnTo>
                  <a:pt x="1168" y="668"/>
                </a:lnTo>
                <a:cubicBezTo>
                  <a:pt x="1335" y="668"/>
                  <a:pt x="1502" y="501"/>
                  <a:pt x="1468" y="334"/>
                </a:cubicBezTo>
                <a:cubicBezTo>
                  <a:pt x="1468" y="168"/>
                  <a:pt x="1335" y="1"/>
                  <a:pt x="1168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4" name="Google Shape;1224;p66"/>
          <p:cNvSpPr/>
          <p:nvPr/>
        </p:nvSpPr>
        <p:spPr>
          <a:xfrm>
            <a:off x="7790591" y="2703479"/>
            <a:ext cx="52991" cy="18378"/>
          </a:xfrm>
          <a:custGeom>
            <a:avLst/>
            <a:gdLst/>
            <a:ahLst/>
            <a:cxnLst/>
            <a:rect l="l" t="t" r="r" b="b"/>
            <a:pathLst>
              <a:path w="1502" h="635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1168" y="634"/>
                </a:lnTo>
                <a:cubicBezTo>
                  <a:pt x="1335" y="634"/>
                  <a:pt x="1502" y="501"/>
                  <a:pt x="1468" y="334"/>
                </a:cubicBezTo>
                <a:cubicBezTo>
                  <a:pt x="1468" y="134"/>
                  <a:pt x="1335" y="0"/>
                  <a:pt x="11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5" name="Google Shape;1225;p66"/>
          <p:cNvSpPr/>
          <p:nvPr/>
        </p:nvSpPr>
        <p:spPr>
          <a:xfrm>
            <a:off x="7790591" y="2763331"/>
            <a:ext cx="52991" cy="19334"/>
          </a:xfrm>
          <a:custGeom>
            <a:avLst/>
            <a:gdLst/>
            <a:ahLst/>
            <a:cxnLst/>
            <a:rect l="l" t="t" r="r" b="b"/>
            <a:pathLst>
              <a:path w="1502" h="668" extrusionOk="0">
                <a:moveTo>
                  <a:pt x="334" y="1"/>
                </a:moveTo>
                <a:cubicBezTo>
                  <a:pt x="134" y="1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168" y="668"/>
                </a:lnTo>
                <a:cubicBezTo>
                  <a:pt x="1335" y="668"/>
                  <a:pt x="1502" y="501"/>
                  <a:pt x="1468" y="334"/>
                </a:cubicBezTo>
                <a:cubicBezTo>
                  <a:pt x="1468" y="167"/>
                  <a:pt x="1335" y="1"/>
                  <a:pt x="1168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66"/>
          <p:cNvSpPr/>
          <p:nvPr/>
        </p:nvSpPr>
        <p:spPr>
          <a:xfrm>
            <a:off x="7790591" y="2824166"/>
            <a:ext cx="52991" cy="18350"/>
          </a:xfrm>
          <a:custGeom>
            <a:avLst/>
            <a:gdLst/>
            <a:ahLst/>
            <a:cxnLst/>
            <a:rect l="l" t="t" r="r" b="b"/>
            <a:pathLst>
              <a:path w="1502" h="634" extrusionOk="0">
                <a:moveTo>
                  <a:pt x="334" y="0"/>
                </a:moveTo>
                <a:cubicBezTo>
                  <a:pt x="134" y="0"/>
                  <a:pt x="1" y="133"/>
                  <a:pt x="1" y="300"/>
                </a:cubicBezTo>
                <a:cubicBezTo>
                  <a:pt x="1" y="500"/>
                  <a:pt x="134" y="634"/>
                  <a:pt x="334" y="634"/>
                </a:cubicBezTo>
                <a:lnTo>
                  <a:pt x="1168" y="634"/>
                </a:lnTo>
                <a:cubicBezTo>
                  <a:pt x="1335" y="634"/>
                  <a:pt x="1502" y="500"/>
                  <a:pt x="1468" y="300"/>
                </a:cubicBezTo>
                <a:cubicBezTo>
                  <a:pt x="1468" y="133"/>
                  <a:pt x="1335" y="0"/>
                  <a:pt x="11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66"/>
          <p:cNvSpPr/>
          <p:nvPr/>
        </p:nvSpPr>
        <p:spPr>
          <a:xfrm>
            <a:off x="8853268" y="2703479"/>
            <a:ext cx="129478" cy="18378"/>
          </a:xfrm>
          <a:custGeom>
            <a:avLst/>
            <a:gdLst/>
            <a:ahLst/>
            <a:cxnLst/>
            <a:rect l="l" t="t" r="r" b="b"/>
            <a:pathLst>
              <a:path w="3670" h="635" extrusionOk="0">
                <a:moveTo>
                  <a:pt x="300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1"/>
                  <a:pt x="134" y="634"/>
                  <a:pt x="300" y="634"/>
                </a:cubicBezTo>
                <a:lnTo>
                  <a:pt x="3336" y="634"/>
                </a:lnTo>
                <a:cubicBezTo>
                  <a:pt x="3503" y="634"/>
                  <a:pt x="3670" y="501"/>
                  <a:pt x="3670" y="334"/>
                </a:cubicBezTo>
                <a:cubicBezTo>
                  <a:pt x="3670" y="134"/>
                  <a:pt x="3536" y="0"/>
                  <a:pt x="33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66"/>
          <p:cNvSpPr/>
          <p:nvPr/>
        </p:nvSpPr>
        <p:spPr>
          <a:xfrm>
            <a:off x="7911810" y="2763331"/>
            <a:ext cx="373086" cy="19334"/>
          </a:xfrm>
          <a:custGeom>
            <a:avLst/>
            <a:gdLst/>
            <a:ahLst/>
            <a:cxnLst/>
            <a:rect l="l" t="t" r="r" b="b"/>
            <a:pathLst>
              <a:path w="10575" h="668" extrusionOk="0">
                <a:moveTo>
                  <a:pt x="334" y="1"/>
                </a:moveTo>
                <a:cubicBezTo>
                  <a:pt x="134" y="1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0275" y="668"/>
                </a:lnTo>
                <a:cubicBezTo>
                  <a:pt x="10441" y="668"/>
                  <a:pt x="10575" y="501"/>
                  <a:pt x="10575" y="334"/>
                </a:cubicBezTo>
                <a:cubicBezTo>
                  <a:pt x="10575" y="167"/>
                  <a:pt x="10441" y="1"/>
                  <a:pt x="102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66"/>
          <p:cNvSpPr/>
          <p:nvPr/>
        </p:nvSpPr>
        <p:spPr>
          <a:xfrm>
            <a:off x="8401378" y="2948702"/>
            <a:ext cx="422513" cy="19334"/>
          </a:xfrm>
          <a:custGeom>
            <a:avLst/>
            <a:gdLst/>
            <a:ahLst/>
            <a:cxnLst/>
            <a:rect l="l" t="t" r="r" b="b"/>
            <a:pathLst>
              <a:path w="11976" h="668" extrusionOk="0">
                <a:moveTo>
                  <a:pt x="300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0"/>
                  <a:pt x="134" y="667"/>
                  <a:pt x="300" y="667"/>
                </a:cubicBezTo>
                <a:lnTo>
                  <a:pt x="11642" y="667"/>
                </a:lnTo>
                <a:cubicBezTo>
                  <a:pt x="11842" y="667"/>
                  <a:pt x="11975" y="500"/>
                  <a:pt x="11975" y="334"/>
                </a:cubicBezTo>
                <a:cubicBezTo>
                  <a:pt x="11975" y="134"/>
                  <a:pt x="11842" y="0"/>
                  <a:pt x="116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66"/>
          <p:cNvSpPr/>
          <p:nvPr/>
        </p:nvSpPr>
        <p:spPr>
          <a:xfrm>
            <a:off x="8510814" y="2886911"/>
            <a:ext cx="313075" cy="19334"/>
          </a:xfrm>
          <a:custGeom>
            <a:avLst/>
            <a:gdLst/>
            <a:ahLst/>
            <a:cxnLst/>
            <a:rect l="l" t="t" r="r" b="b"/>
            <a:pathLst>
              <a:path w="8874" h="668" extrusionOk="0">
                <a:moveTo>
                  <a:pt x="334" y="0"/>
                </a:moveTo>
                <a:cubicBezTo>
                  <a:pt x="134" y="0"/>
                  <a:pt x="0" y="134"/>
                  <a:pt x="0" y="334"/>
                </a:cubicBezTo>
                <a:cubicBezTo>
                  <a:pt x="0" y="501"/>
                  <a:pt x="134" y="667"/>
                  <a:pt x="334" y="667"/>
                </a:cubicBezTo>
                <a:lnTo>
                  <a:pt x="8540" y="667"/>
                </a:lnTo>
                <a:cubicBezTo>
                  <a:pt x="8740" y="667"/>
                  <a:pt x="8873" y="501"/>
                  <a:pt x="8873" y="334"/>
                </a:cubicBezTo>
                <a:cubicBezTo>
                  <a:pt x="8873" y="134"/>
                  <a:pt x="8740" y="0"/>
                  <a:pt x="854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66"/>
          <p:cNvSpPr/>
          <p:nvPr/>
        </p:nvSpPr>
        <p:spPr>
          <a:xfrm>
            <a:off x="8686151" y="2824166"/>
            <a:ext cx="137733" cy="18350"/>
          </a:xfrm>
          <a:custGeom>
            <a:avLst/>
            <a:gdLst/>
            <a:ahLst/>
            <a:cxnLst/>
            <a:rect l="l" t="t" r="r" b="b"/>
            <a:pathLst>
              <a:path w="3904" h="634" extrusionOk="0">
                <a:moveTo>
                  <a:pt x="301" y="0"/>
                </a:moveTo>
                <a:cubicBezTo>
                  <a:pt x="134" y="0"/>
                  <a:pt x="1" y="133"/>
                  <a:pt x="1" y="300"/>
                </a:cubicBezTo>
                <a:cubicBezTo>
                  <a:pt x="1" y="500"/>
                  <a:pt x="134" y="634"/>
                  <a:pt x="301" y="634"/>
                </a:cubicBezTo>
                <a:lnTo>
                  <a:pt x="3570" y="634"/>
                </a:lnTo>
                <a:cubicBezTo>
                  <a:pt x="3770" y="634"/>
                  <a:pt x="3903" y="500"/>
                  <a:pt x="3903" y="300"/>
                </a:cubicBezTo>
                <a:cubicBezTo>
                  <a:pt x="3903" y="133"/>
                  <a:pt x="3770" y="0"/>
                  <a:pt x="35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66"/>
          <p:cNvSpPr/>
          <p:nvPr/>
        </p:nvSpPr>
        <p:spPr>
          <a:xfrm>
            <a:off x="7790591" y="2423498"/>
            <a:ext cx="441353" cy="18378"/>
          </a:xfrm>
          <a:custGeom>
            <a:avLst/>
            <a:gdLst/>
            <a:ahLst/>
            <a:cxnLst/>
            <a:rect l="l" t="t" r="r" b="b"/>
            <a:pathLst>
              <a:path w="12510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5"/>
                  <a:pt x="334" y="635"/>
                </a:cubicBezTo>
                <a:lnTo>
                  <a:pt x="12176" y="635"/>
                </a:lnTo>
                <a:cubicBezTo>
                  <a:pt x="12376" y="635"/>
                  <a:pt x="12510" y="501"/>
                  <a:pt x="12510" y="334"/>
                </a:cubicBezTo>
                <a:cubicBezTo>
                  <a:pt x="12510" y="134"/>
                  <a:pt x="12376" y="1"/>
                  <a:pt x="121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66"/>
          <p:cNvSpPr/>
          <p:nvPr/>
        </p:nvSpPr>
        <p:spPr>
          <a:xfrm>
            <a:off x="7790591" y="3095436"/>
            <a:ext cx="713220" cy="19334"/>
          </a:xfrm>
          <a:custGeom>
            <a:avLst/>
            <a:gdLst/>
            <a:ahLst/>
            <a:cxnLst/>
            <a:rect l="l" t="t" r="r" b="b"/>
            <a:pathLst>
              <a:path w="20216" h="668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215" y="501"/>
                  <a:pt x="20182" y="334"/>
                </a:cubicBezTo>
                <a:cubicBezTo>
                  <a:pt x="20182" y="134"/>
                  <a:pt x="20048" y="0"/>
                  <a:pt x="1988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66"/>
          <p:cNvSpPr/>
          <p:nvPr/>
        </p:nvSpPr>
        <p:spPr>
          <a:xfrm>
            <a:off x="7790591" y="3169758"/>
            <a:ext cx="713220" cy="19363"/>
          </a:xfrm>
          <a:custGeom>
            <a:avLst/>
            <a:gdLst/>
            <a:ahLst/>
            <a:cxnLst/>
            <a:rect l="l" t="t" r="r" b="b"/>
            <a:pathLst>
              <a:path w="20216" h="669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215" y="501"/>
                  <a:pt x="20182" y="334"/>
                </a:cubicBezTo>
                <a:cubicBezTo>
                  <a:pt x="20182" y="134"/>
                  <a:pt x="20048" y="1"/>
                  <a:pt x="1988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66"/>
          <p:cNvSpPr/>
          <p:nvPr/>
        </p:nvSpPr>
        <p:spPr>
          <a:xfrm>
            <a:off x="7790591" y="3244109"/>
            <a:ext cx="712021" cy="19334"/>
          </a:xfrm>
          <a:custGeom>
            <a:avLst/>
            <a:gdLst/>
            <a:ahLst/>
            <a:cxnLst/>
            <a:rect l="l" t="t" r="r" b="b"/>
            <a:pathLst>
              <a:path w="20182" h="668" extrusionOk="0">
                <a:moveTo>
                  <a:pt x="334" y="0"/>
                </a:moveTo>
                <a:cubicBezTo>
                  <a:pt x="134" y="0"/>
                  <a:pt x="1" y="167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19882" y="668"/>
                </a:lnTo>
                <a:cubicBezTo>
                  <a:pt x="20048" y="668"/>
                  <a:pt x="20182" y="501"/>
                  <a:pt x="20182" y="334"/>
                </a:cubicBezTo>
                <a:cubicBezTo>
                  <a:pt x="20182" y="167"/>
                  <a:pt x="20048" y="0"/>
                  <a:pt x="1988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66"/>
          <p:cNvSpPr/>
          <p:nvPr/>
        </p:nvSpPr>
        <p:spPr>
          <a:xfrm>
            <a:off x="7790591" y="3688189"/>
            <a:ext cx="712021" cy="18378"/>
          </a:xfrm>
          <a:custGeom>
            <a:avLst/>
            <a:gdLst/>
            <a:ahLst/>
            <a:cxnLst/>
            <a:rect l="l" t="t" r="r" b="b"/>
            <a:pathLst>
              <a:path w="20182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5"/>
                  <a:pt x="334" y="635"/>
                </a:cubicBezTo>
                <a:lnTo>
                  <a:pt x="19882" y="635"/>
                </a:lnTo>
                <a:cubicBezTo>
                  <a:pt x="20048" y="635"/>
                  <a:pt x="20182" y="501"/>
                  <a:pt x="20182" y="334"/>
                </a:cubicBezTo>
                <a:cubicBezTo>
                  <a:pt x="20182" y="134"/>
                  <a:pt x="20048" y="1"/>
                  <a:pt x="1988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7" name="Google Shape;1237;p66"/>
          <p:cNvSpPr/>
          <p:nvPr/>
        </p:nvSpPr>
        <p:spPr>
          <a:xfrm>
            <a:off x="8439021" y="3009508"/>
            <a:ext cx="211856" cy="18378"/>
          </a:xfrm>
          <a:custGeom>
            <a:avLst/>
            <a:gdLst/>
            <a:ahLst/>
            <a:cxnLst/>
            <a:rect l="l" t="t" r="r" b="b"/>
            <a:pathLst>
              <a:path w="6005" h="635" extrusionOk="0">
                <a:moveTo>
                  <a:pt x="334" y="1"/>
                </a:moveTo>
                <a:cubicBezTo>
                  <a:pt x="167" y="1"/>
                  <a:pt x="1" y="134"/>
                  <a:pt x="1" y="334"/>
                </a:cubicBezTo>
                <a:cubicBezTo>
                  <a:pt x="1" y="501"/>
                  <a:pt x="167" y="634"/>
                  <a:pt x="334" y="634"/>
                </a:cubicBezTo>
                <a:lnTo>
                  <a:pt x="5671" y="634"/>
                </a:lnTo>
                <a:cubicBezTo>
                  <a:pt x="5838" y="634"/>
                  <a:pt x="6005" y="501"/>
                  <a:pt x="6005" y="334"/>
                </a:cubicBezTo>
                <a:cubicBezTo>
                  <a:pt x="6005" y="134"/>
                  <a:pt x="5838" y="1"/>
                  <a:pt x="5671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8" name="Google Shape;1238;p66"/>
          <p:cNvSpPr/>
          <p:nvPr/>
        </p:nvSpPr>
        <p:spPr>
          <a:xfrm>
            <a:off x="8720266" y="3009508"/>
            <a:ext cx="282487" cy="18378"/>
          </a:xfrm>
          <a:custGeom>
            <a:avLst/>
            <a:gdLst/>
            <a:ahLst/>
            <a:cxnLst/>
            <a:rect l="l" t="t" r="r" b="b"/>
            <a:pathLst>
              <a:path w="8007" h="635" extrusionOk="0">
                <a:moveTo>
                  <a:pt x="334" y="1"/>
                </a:moveTo>
                <a:cubicBezTo>
                  <a:pt x="134" y="1"/>
                  <a:pt x="1" y="134"/>
                  <a:pt x="1" y="334"/>
                </a:cubicBezTo>
                <a:cubicBezTo>
                  <a:pt x="1" y="501"/>
                  <a:pt x="134" y="634"/>
                  <a:pt x="334" y="634"/>
                </a:cubicBezTo>
                <a:lnTo>
                  <a:pt x="7673" y="634"/>
                </a:lnTo>
                <a:cubicBezTo>
                  <a:pt x="7873" y="634"/>
                  <a:pt x="8007" y="501"/>
                  <a:pt x="8007" y="334"/>
                </a:cubicBezTo>
                <a:cubicBezTo>
                  <a:pt x="8007" y="134"/>
                  <a:pt x="7873" y="1"/>
                  <a:pt x="7673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66"/>
          <p:cNvSpPr/>
          <p:nvPr/>
        </p:nvSpPr>
        <p:spPr>
          <a:xfrm>
            <a:off x="8720266" y="3095436"/>
            <a:ext cx="282487" cy="19334"/>
          </a:xfrm>
          <a:custGeom>
            <a:avLst/>
            <a:gdLst/>
            <a:ahLst/>
            <a:cxnLst/>
            <a:rect l="l" t="t" r="r" b="b"/>
            <a:pathLst>
              <a:path w="8007" h="668" extrusionOk="0">
                <a:moveTo>
                  <a:pt x="334" y="0"/>
                </a:moveTo>
                <a:cubicBezTo>
                  <a:pt x="134" y="0"/>
                  <a:pt x="1" y="134"/>
                  <a:pt x="1" y="334"/>
                </a:cubicBezTo>
                <a:cubicBezTo>
                  <a:pt x="1" y="501"/>
                  <a:pt x="134" y="668"/>
                  <a:pt x="334" y="668"/>
                </a:cubicBezTo>
                <a:lnTo>
                  <a:pt x="7673" y="668"/>
                </a:lnTo>
                <a:cubicBezTo>
                  <a:pt x="7873" y="668"/>
                  <a:pt x="8007" y="501"/>
                  <a:pt x="8007" y="334"/>
                </a:cubicBezTo>
                <a:cubicBezTo>
                  <a:pt x="8007" y="134"/>
                  <a:pt x="7873" y="0"/>
                  <a:pt x="7673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0" name="Google Shape;1240;p66"/>
          <p:cNvSpPr/>
          <p:nvPr/>
        </p:nvSpPr>
        <p:spPr>
          <a:xfrm>
            <a:off x="7790591" y="3801148"/>
            <a:ext cx="108310" cy="18378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70" y="501"/>
                  <a:pt x="3070" y="301"/>
                </a:cubicBezTo>
                <a:cubicBezTo>
                  <a:pt x="3070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66"/>
          <p:cNvSpPr/>
          <p:nvPr/>
        </p:nvSpPr>
        <p:spPr>
          <a:xfrm>
            <a:off x="7790591" y="3857150"/>
            <a:ext cx="108310" cy="19334"/>
          </a:xfrm>
          <a:custGeom>
            <a:avLst/>
            <a:gdLst/>
            <a:ahLst/>
            <a:cxnLst/>
            <a:rect l="l" t="t" r="r" b="b"/>
            <a:pathLst>
              <a:path w="3070" h="668" extrusionOk="0">
                <a:moveTo>
                  <a:pt x="334" y="0"/>
                </a:moveTo>
                <a:cubicBezTo>
                  <a:pt x="134" y="0"/>
                  <a:pt x="1" y="167"/>
                  <a:pt x="1" y="334"/>
                </a:cubicBezTo>
                <a:cubicBezTo>
                  <a:pt x="1" y="501"/>
                  <a:pt x="134" y="667"/>
                  <a:pt x="334" y="667"/>
                </a:cubicBezTo>
                <a:lnTo>
                  <a:pt x="2736" y="667"/>
                </a:lnTo>
                <a:cubicBezTo>
                  <a:pt x="2903" y="667"/>
                  <a:pt x="3070" y="501"/>
                  <a:pt x="3070" y="334"/>
                </a:cubicBezTo>
                <a:cubicBezTo>
                  <a:pt x="3070" y="167"/>
                  <a:pt x="2903" y="0"/>
                  <a:pt x="2736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66"/>
          <p:cNvSpPr/>
          <p:nvPr/>
        </p:nvSpPr>
        <p:spPr>
          <a:xfrm>
            <a:off x="7927121" y="3857150"/>
            <a:ext cx="662594" cy="19334"/>
          </a:xfrm>
          <a:custGeom>
            <a:avLst/>
            <a:gdLst/>
            <a:ahLst/>
            <a:cxnLst/>
            <a:rect l="l" t="t" r="r" b="b"/>
            <a:pathLst>
              <a:path w="18781" h="668" extrusionOk="0">
                <a:moveTo>
                  <a:pt x="300" y="0"/>
                </a:moveTo>
                <a:cubicBezTo>
                  <a:pt x="134" y="0"/>
                  <a:pt x="0" y="167"/>
                  <a:pt x="0" y="334"/>
                </a:cubicBezTo>
                <a:cubicBezTo>
                  <a:pt x="0" y="501"/>
                  <a:pt x="134" y="667"/>
                  <a:pt x="300" y="667"/>
                </a:cubicBezTo>
                <a:lnTo>
                  <a:pt x="18447" y="667"/>
                </a:lnTo>
                <a:cubicBezTo>
                  <a:pt x="18647" y="667"/>
                  <a:pt x="18780" y="501"/>
                  <a:pt x="18780" y="334"/>
                </a:cubicBezTo>
                <a:cubicBezTo>
                  <a:pt x="18780" y="167"/>
                  <a:pt x="18647" y="0"/>
                  <a:pt x="18447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3" name="Google Shape;1243;p66"/>
          <p:cNvSpPr/>
          <p:nvPr/>
        </p:nvSpPr>
        <p:spPr>
          <a:xfrm>
            <a:off x="7957708" y="3801148"/>
            <a:ext cx="107110" cy="18378"/>
          </a:xfrm>
          <a:custGeom>
            <a:avLst/>
            <a:gdLst/>
            <a:ahLst/>
            <a:cxnLst/>
            <a:rect l="l" t="t" r="r" b="b"/>
            <a:pathLst>
              <a:path w="3036" h="635" extrusionOk="0">
                <a:moveTo>
                  <a:pt x="301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1" y="634"/>
                </a:cubicBezTo>
                <a:lnTo>
                  <a:pt x="2736" y="634"/>
                </a:lnTo>
                <a:cubicBezTo>
                  <a:pt x="2903" y="634"/>
                  <a:pt x="3036" y="501"/>
                  <a:pt x="3036" y="301"/>
                </a:cubicBezTo>
                <a:cubicBezTo>
                  <a:pt x="3036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Google Shape;1244;p66"/>
          <p:cNvSpPr/>
          <p:nvPr/>
        </p:nvSpPr>
        <p:spPr>
          <a:xfrm>
            <a:off x="8123626" y="3801148"/>
            <a:ext cx="108310" cy="18378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68" y="1"/>
                  <a:pt x="1" y="134"/>
                  <a:pt x="1" y="301"/>
                </a:cubicBezTo>
                <a:cubicBezTo>
                  <a:pt x="1" y="501"/>
                  <a:pt x="168" y="634"/>
                  <a:pt x="334" y="634"/>
                </a:cubicBezTo>
                <a:lnTo>
                  <a:pt x="2736" y="634"/>
                </a:lnTo>
                <a:cubicBezTo>
                  <a:pt x="2936" y="634"/>
                  <a:pt x="3070" y="501"/>
                  <a:pt x="3070" y="301"/>
                </a:cubicBezTo>
                <a:cubicBezTo>
                  <a:pt x="3070" y="134"/>
                  <a:pt x="2936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66"/>
          <p:cNvSpPr/>
          <p:nvPr/>
        </p:nvSpPr>
        <p:spPr>
          <a:xfrm>
            <a:off x="8290743" y="3801148"/>
            <a:ext cx="107145" cy="18378"/>
          </a:xfrm>
          <a:custGeom>
            <a:avLst/>
            <a:gdLst/>
            <a:ahLst/>
            <a:cxnLst/>
            <a:rect l="l" t="t" r="r" b="b"/>
            <a:pathLst>
              <a:path w="3037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36" y="501"/>
                  <a:pt x="3036" y="301"/>
                </a:cubicBezTo>
                <a:cubicBezTo>
                  <a:pt x="3036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66"/>
          <p:cNvSpPr/>
          <p:nvPr/>
        </p:nvSpPr>
        <p:spPr>
          <a:xfrm>
            <a:off x="8457860" y="3801148"/>
            <a:ext cx="107110" cy="18378"/>
          </a:xfrm>
          <a:custGeom>
            <a:avLst/>
            <a:gdLst/>
            <a:ahLst/>
            <a:cxnLst/>
            <a:rect l="l" t="t" r="r" b="b"/>
            <a:pathLst>
              <a:path w="3036" h="635" extrusionOk="0">
                <a:moveTo>
                  <a:pt x="300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0" y="634"/>
                </a:cubicBezTo>
                <a:lnTo>
                  <a:pt x="2702" y="634"/>
                </a:lnTo>
                <a:cubicBezTo>
                  <a:pt x="2902" y="634"/>
                  <a:pt x="3036" y="501"/>
                  <a:pt x="3036" y="301"/>
                </a:cubicBezTo>
                <a:cubicBezTo>
                  <a:pt x="3036" y="134"/>
                  <a:pt x="2902" y="1"/>
                  <a:pt x="2702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66"/>
          <p:cNvSpPr/>
          <p:nvPr/>
        </p:nvSpPr>
        <p:spPr>
          <a:xfrm>
            <a:off x="8623778" y="3801148"/>
            <a:ext cx="108310" cy="18378"/>
          </a:xfrm>
          <a:custGeom>
            <a:avLst/>
            <a:gdLst/>
            <a:ahLst/>
            <a:cxnLst/>
            <a:rect l="l" t="t" r="r" b="b"/>
            <a:pathLst>
              <a:path w="3070" h="635" extrusionOk="0">
                <a:moveTo>
                  <a:pt x="334" y="1"/>
                </a:moveTo>
                <a:cubicBezTo>
                  <a:pt x="134" y="1"/>
                  <a:pt x="1" y="134"/>
                  <a:pt x="1" y="301"/>
                </a:cubicBezTo>
                <a:cubicBezTo>
                  <a:pt x="1" y="501"/>
                  <a:pt x="134" y="634"/>
                  <a:pt x="334" y="634"/>
                </a:cubicBezTo>
                <a:lnTo>
                  <a:pt x="2736" y="634"/>
                </a:lnTo>
                <a:cubicBezTo>
                  <a:pt x="2903" y="634"/>
                  <a:pt x="3069" y="501"/>
                  <a:pt x="3069" y="301"/>
                </a:cubicBezTo>
                <a:cubicBezTo>
                  <a:pt x="3069" y="134"/>
                  <a:pt x="2903" y="1"/>
                  <a:pt x="2736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66"/>
          <p:cNvSpPr/>
          <p:nvPr/>
        </p:nvSpPr>
        <p:spPr>
          <a:xfrm>
            <a:off x="8790895" y="3801148"/>
            <a:ext cx="72994" cy="18378"/>
          </a:xfrm>
          <a:custGeom>
            <a:avLst/>
            <a:gdLst/>
            <a:ahLst/>
            <a:cxnLst/>
            <a:rect l="l" t="t" r="r" b="b"/>
            <a:pathLst>
              <a:path w="2069" h="635" extrusionOk="0">
                <a:moveTo>
                  <a:pt x="301" y="1"/>
                </a:moveTo>
                <a:cubicBezTo>
                  <a:pt x="134" y="1"/>
                  <a:pt x="0" y="134"/>
                  <a:pt x="0" y="301"/>
                </a:cubicBezTo>
                <a:cubicBezTo>
                  <a:pt x="0" y="501"/>
                  <a:pt x="134" y="634"/>
                  <a:pt x="301" y="634"/>
                </a:cubicBezTo>
                <a:lnTo>
                  <a:pt x="1768" y="634"/>
                </a:lnTo>
                <a:cubicBezTo>
                  <a:pt x="1935" y="634"/>
                  <a:pt x="2068" y="501"/>
                  <a:pt x="2068" y="301"/>
                </a:cubicBezTo>
                <a:cubicBezTo>
                  <a:pt x="2068" y="134"/>
                  <a:pt x="1935" y="1"/>
                  <a:pt x="1768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66"/>
          <p:cNvSpPr/>
          <p:nvPr/>
        </p:nvSpPr>
        <p:spPr>
          <a:xfrm>
            <a:off x="7370999" y="1481855"/>
            <a:ext cx="1086858" cy="908836"/>
          </a:xfrm>
          <a:custGeom>
            <a:avLst/>
            <a:gdLst/>
            <a:ahLst/>
            <a:cxnLst/>
            <a:rect l="l" t="t" r="r" b="b"/>
            <a:pathLst>
              <a:path w="32658" h="29923" extrusionOk="0">
                <a:moveTo>
                  <a:pt x="1335" y="1"/>
                </a:moveTo>
                <a:cubicBezTo>
                  <a:pt x="601" y="1"/>
                  <a:pt x="0" y="601"/>
                  <a:pt x="0" y="1302"/>
                </a:cubicBezTo>
                <a:lnTo>
                  <a:pt x="0" y="28621"/>
                </a:lnTo>
                <a:cubicBezTo>
                  <a:pt x="0" y="29355"/>
                  <a:pt x="601" y="29922"/>
                  <a:pt x="1335" y="29922"/>
                </a:cubicBezTo>
                <a:lnTo>
                  <a:pt x="31356" y="29922"/>
                </a:lnTo>
                <a:cubicBezTo>
                  <a:pt x="32090" y="29922"/>
                  <a:pt x="32657" y="29355"/>
                  <a:pt x="32657" y="28621"/>
                </a:cubicBezTo>
                <a:lnTo>
                  <a:pt x="32657" y="1302"/>
                </a:lnTo>
                <a:cubicBezTo>
                  <a:pt x="32657" y="601"/>
                  <a:pt x="32090" y="1"/>
                  <a:pt x="31356" y="1"/>
                </a:cubicBezTo>
                <a:close/>
              </a:path>
            </a:pathLst>
          </a:custGeom>
          <a:solidFill>
            <a:srgbClr val="B8B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66"/>
          <p:cNvSpPr/>
          <p:nvPr/>
        </p:nvSpPr>
        <p:spPr>
          <a:xfrm>
            <a:off x="7370999" y="1473776"/>
            <a:ext cx="1086858" cy="45619"/>
          </a:xfrm>
          <a:custGeom>
            <a:avLst/>
            <a:gdLst/>
            <a:ahLst/>
            <a:cxnLst/>
            <a:rect l="l" t="t" r="r" b="b"/>
            <a:pathLst>
              <a:path w="32658" h="1502" extrusionOk="0">
                <a:moveTo>
                  <a:pt x="1268" y="0"/>
                </a:moveTo>
                <a:cubicBezTo>
                  <a:pt x="568" y="0"/>
                  <a:pt x="0" y="567"/>
                  <a:pt x="0" y="1234"/>
                </a:cubicBezTo>
                <a:lnTo>
                  <a:pt x="0" y="1501"/>
                </a:lnTo>
                <a:cubicBezTo>
                  <a:pt x="0" y="834"/>
                  <a:pt x="568" y="267"/>
                  <a:pt x="1268" y="267"/>
                </a:cubicBezTo>
                <a:lnTo>
                  <a:pt x="31423" y="267"/>
                </a:lnTo>
                <a:cubicBezTo>
                  <a:pt x="32123" y="267"/>
                  <a:pt x="32657" y="834"/>
                  <a:pt x="32657" y="1501"/>
                </a:cubicBezTo>
                <a:lnTo>
                  <a:pt x="32657" y="1234"/>
                </a:lnTo>
                <a:cubicBezTo>
                  <a:pt x="32657" y="567"/>
                  <a:pt x="32123" y="0"/>
                  <a:pt x="31423" y="0"/>
                </a:cubicBezTo>
                <a:close/>
              </a:path>
            </a:pathLst>
          </a:custGeom>
          <a:solidFill>
            <a:srgbClr val="00A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66"/>
          <p:cNvSpPr/>
          <p:nvPr/>
        </p:nvSpPr>
        <p:spPr>
          <a:xfrm>
            <a:off x="7370999" y="1481855"/>
            <a:ext cx="1086858" cy="139865"/>
          </a:xfrm>
          <a:custGeom>
            <a:avLst/>
            <a:gdLst/>
            <a:ahLst/>
            <a:cxnLst/>
            <a:rect l="l" t="t" r="r" b="b"/>
            <a:pathLst>
              <a:path w="32658" h="4605" extrusionOk="0">
                <a:moveTo>
                  <a:pt x="1268" y="1"/>
                </a:moveTo>
                <a:cubicBezTo>
                  <a:pt x="568" y="1"/>
                  <a:pt x="0" y="568"/>
                  <a:pt x="0" y="1235"/>
                </a:cubicBezTo>
                <a:lnTo>
                  <a:pt x="0" y="4604"/>
                </a:lnTo>
                <a:lnTo>
                  <a:pt x="32657" y="4604"/>
                </a:lnTo>
                <a:lnTo>
                  <a:pt x="32657" y="1235"/>
                </a:lnTo>
                <a:cubicBezTo>
                  <a:pt x="32657" y="568"/>
                  <a:pt x="32123" y="1"/>
                  <a:pt x="31423" y="1"/>
                </a:cubicBezTo>
                <a:close/>
              </a:path>
            </a:pathLst>
          </a:custGeom>
          <a:solidFill>
            <a:srgbClr val="469A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66"/>
          <p:cNvSpPr/>
          <p:nvPr/>
        </p:nvSpPr>
        <p:spPr>
          <a:xfrm>
            <a:off x="7430937" y="1663215"/>
            <a:ext cx="971410" cy="681893"/>
          </a:xfrm>
          <a:custGeom>
            <a:avLst/>
            <a:gdLst/>
            <a:ahLst/>
            <a:cxnLst/>
            <a:rect l="l" t="t" r="r" b="b"/>
            <a:pathLst>
              <a:path w="29189" h="22451" extrusionOk="0">
                <a:moveTo>
                  <a:pt x="28188" y="22450"/>
                </a:moveTo>
                <a:lnTo>
                  <a:pt x="1001" y="22450"/>
                </a:lnTo>
                <a:cubicBezTo>
                  <a:pt x="434" y="22450"/>
                  <a:pt x="1" y="22017"/>
                  <a:pt x="1" y="21450"/>
                </a:cubicBezTo>
                <a:lnTo>
                  <a:pt x="1" y="1002"/>
                </a:lnTo>
                <a:cubicBezTo>
                  <a:pt x="1" y="468"/>
                  <a:pt x="434" y="1"/>
                  <a:pt x="1001" y="1"/>
                </a:cubicBezTo>
                <a:lnTo>
                  <a:pt x="28188" y="1"/>
                </a:lnTo>
                <a:cubicBezTo>
                  <a:pt x="28755" y="1"/>
                  <a:pt x="29188" y="468"/>
                  <a:pt x="29188" y="1002"/>
                </a:cubicBezTo>
                <a:lnTo>
                  <a:pt x="29188" y="21450"/>
                </a:lnTo>
                <a:cubicBezTo>
                  <a:pt x="29188" y="22017"/>
                  <a:pt x="28755" y="22450"/>
                  <a:pt x="28188" y="22450"/>
                </a:cubicBezTo>
                <a:close/>
              </a:path>
            </a:pathLst>
          </a:custGeom>
          <a:solidFill>
            <a:srgbClr val="240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66"/>
          <p:cNvSpPr/>
          <p:nvPr/>
        </p:nvSpPr>
        <p:spPr>
          <a:xfrm>
            <a:off x="7477563" y="1817240"/>
            <a:ext cx="690527" cy="15217"/>
          </a:xfrm>
          <a:custGeom>
            <a:avLst/>
            <a:gdLst/>
            <a:ahLst/>
            <a:cxnLst/>
            <a:rect l="l" t="t" r="r" b="b"/>
            <a:pathLst>
              <a:path w="20749" h="501" extrusionOk="0">
                <a:moveTo>
                  <a:pt x="234" y="0"/>
                </a:moveTo>
                <a:cubicBezTo>
                  <a:pt x="101" y="0"/>
                  <a:pt x="1" y="134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20482" y="501"/>
                </a:lnTo>
                <a:cubicBezTo>
                  <a:pt x="20615" y="501"/>
                  <a:pt x="20749" y="401"/>
                  <a:pt x="20716" y="267"/>
                </a:cubicBezTo>
                <a:cubicBezTo>
                  <a:pt x="20716" y="134"/>
                  <a:pt x="20615" y="0"/>
                  <a:pt x="20482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66"/>
          <p:cNvSpPr/>
          <p:nvPr/>
        </p:nvSpPr>
        <p:spPr>
          <a:xfrm>
            <a:off x="8210264" y="1817240"/>
            <a:ext cx="66627" cy="15217"/>
          </a:xfrm>
          <a:custGeom>
            <a:avLst/>
            <a:gdLst/>
            <a:ahLst/>
            <a:cxnLst/>
            <a:rect l="l" t="t" r="r" b="b"/>
            <a:pathLst>
              <a:path w="2002" h="501" extrusionOk="0">
                <a:moveTo>
                  <a:pt x="234" y="0"/>
                </a:moveTo>
                <a:cubicBezTo>
                  <a:pt x="101" y="0"/>
                  <a:pt x="0" y="134"/>
                  <a:pt x="0" y="267"/>
                </a:cubicBezTo>
                <a:cubicBezTo>
                  <a:pt x="0" y="401"/>
                  <a:pt x="101" y="501"/>
                  <a:pt x="234" y="501"/>
                </a:cubicBezTo>
                <a:lnTo>
                  <a:pt x="1735" y="501"/>
                </a:lnTo>
                <a:cubicBezTo>
                  <a:pt x="1868" y="501"/>
                  <a:pt x="2002" y="401"/>
                  <a:pt x="2002" y="267"/>
                </a:cubicBezTo>
                <a:cubicBezTo>
                  <a:pt x="2002" y="134"/>
                  <a:pt x="1868" y="0"/>
                  <a:pt x="173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66"/>
          <p:cNvSpPr/>
          <p:nvPr/>
        </p:nvSpPr>
        <p:spPr>
          <a:xfrm>
            <a:off x="8302418" y="1817240"/>
            <a:ext cx="53315" cy="15217"/>
          </a:xfrm>
          <a:custGeom>
            <a:avLst/>
            <a:gdLst/>
            <a:ahLst/>
            <a:cxnLst/>
            <a:rect l="l" t="t" r="r" b="b"/>
            <a:pathLst>
              <a:path w="1602" h="501" extrusionOk="0">
                <a:moveTo>
                  <a:pt x="234" y="0"/>
                </a:moveTo>
                <a:cubicBezTo>
                  <a:pt x="100" y="0"/>
                  <a:pt x="0" y="134"/>
                  <a:pt x="0" y="267"/>
                </a:cubicBezTo>
                <a:cubicBezTo>
                  <a:pt x="0" y="401"/>
                  <a:pt x="100" y="501"/>
                  <a:pt x="234" y="501"/>
                </a:cubicBezTo>
                <a:lnTo>
                  <a:pt x="1368" y="501"/>
                </a:lnTo>
                <a:cubicBezTo>
                  <a:pt x="1501" y="501"/>
                  <a:pt x="1601" y="401"/>
                  <a:pt x="1601" y="267"/>
                </a:cubicBezTo>
                <a:cubicBezTo>
                  <a:pt x="1601" y="134"/>
                  <a:pt x="1501" y="0"/>
                  <a:pt x="1368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6" name="Google Shape;1256;p66"/>
          <p:cNvSpPr/>
          <p:nvPr/>
        </p:nvSpPr>
        <p:spPr>
          <a:xfrm>
            <a:off x="7477563" y="1887129"/>
            <a:ext cx="395233" cy="15247"/>
          </a:xfrm>
          <a:custGeom>
            <a:avLst/>
            <a:gdLst/>
            <a:ahLst/>
            <a:cxnLst/>
            <a:rect l="l" t="t" r="r" b="b"/>
            <a:pathLst>
              <a:path w="11876" h="502" extrusionOk="0">
                <a:moveTo>
                  <a:pt x="234" y="1"/>
                </a:moveTo>
                <a:cubicBezTo>
                  <a:pt x="101" y="1"/>
                  <a:pt x="1" y="134"/>
                  <a:pt x="1" y="268"/>
                </a:cubicBezTo>
                <a:cubicBezTo>
                  <a:pt x="1" y="401"/>
                  <a:pt x="101" y="501"/>
                  <a:pt x="234" y="501"/>
                </a:cubicBezTo>
                <a:lnTo>
                  <a:pt x="11609" y="501"/>
                </a:lnTo>
                <a:cubicBezTo>
                  <a:pt x="11742" y="501"/>
                  <a:pt x="11876" y="401"/>
                  <a:pt x="11876" y="268"/>
                </a:cubicBezTo>
                <a:cubicBezTo>
                  <a:pt x="11876" y="134"/>
                  <a:pt x="11742" y="1"/>
                  <a:pt x="11609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66"/>
          <p:cNvSpPr/>
          <p:nvPr/>
        </p:nvSpPr>
        <p:spPr>
          <a:xfrm>
            <a:off x="7878326" y="1887129"/>
            <a:ext cx="125499" cy="15247"/>
          </a:xfrm>
          <a:custGeom>
            <a:avLst/>
            <a:gdLst/>
            <a:ahLst/>
            <a:cxnLst/>
            <a:rect l="l" t="t" r="r" b="b"/>
            <a:pathLst>
              <a:path w="3771" h="502" extrusionOk="0">
                <a:moveTo>
                  <a:pt x="268" y="1"/>
                </a:moveTo>
                <a:cubicBezTo>
                  <a:pt x="134" y="1"/>
                  <a:pt x="1" y="134"/>
                  <a:pt x="1" y="268"/>
                </a:cubicBezTo>
                <a:cubicBezTo>
                  <a:pt x="1" y="401"/>
                  <a:pt x="134" y="501"/>
                  <a:pt x="268" y="501"/>
                </a:cubicBezTo>
                <a:lnTo>
                  <a:pt x="3537" y="501"/>
                </a:lnTo>
                <a:cubicBezTo>
                  <a:pt x="3670" y="501"/>
                  <a:pt x="3770" y="401"/>
                  <a:pt x="3770" y="268"/>
                </a:cubicBezTo>
                <a:cubicBezTo>
                  <a:pt x="3770" y="134"/>
                  <a:pt x="3670" y="1"/>
                  <a:pt x="3537" y="1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8" name="Google Shape;1258;p66"/>
          <p:cNvSpPr/>
          <p:nvPr/>
        </p:nvSpPr>
        <p:spPr>
          <a:xfrm>
            <a:off x="7920525" y="1927678"/>
            <a:ext cx="83300" cy="14214"/>
          </a:xfrm>
          <a:custGeom>
            <a:avLst/>
            <a:gdLst/>
            <a:ahLst/>
            <a:cxnLst/>
            <a:rect l="l" t="t" r="r" b="b"/>
            <a:pathLst>
              <a:path w="2503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2269" y="467"/>
                </a:lnTo>
                <a:cubicBezTo>
                  <a:pt x="2402" y="467"/>
                  <a:pt x="2502" y="367"/>
                  <a:pt x="2502" y="234"/>
                </a:cubicBezTo>
                <a:cubicBezTo>
                  <a:pt x="2502" y="100"/>
                  <a:pt x="2402" y="0"/>
                  <a:pt x="2269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9" name="Google Shape;1259;p66"/>
          <p:cNvSpPr/>
          <p:nvPr/>
        </p:nvSpPr>
        <p:spPr>
          <a:xfrm>
            <a:off x="7879457" y="1927678"/>
            <a:ext cx="24428" cy="14214"/>
          </a:xfrm>
          <a:custGeom>
            <a:avLst/>
            <a:gdLst/>
            <a:ahLst/>
            <a:cxnLst/>
            <a:rect l="l" t="t" r="r" b="b"/>
            <a:pathLst>
              <a:path w="734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467" y="467"/>
                </a:lnTo>
                <a:cubicBezTo>
                  <a:pt x="600" y="467"/>
                  <a:pt x="734" y="367"/>
                  <a:pt x="734" y="234"/>
                </a:cubicBezTo>
                <a:cubicBezTo>
                  <a:pt x="734" y="100"/>
                  <a:pt x="600" y="0"/>
                  <a:pt x="467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0" name="Google Shape;1260;p66"/>
          <p:cNvSpPr/>
          <p:nvPr/>
        </p:nvSpPr>
        <p:spPr>
          <a:xfrm>
            <a:off x="7780648" y="1927678"/>
            <a:ext cx="75512" cy="14214"/>
          </a:xfrm>
          <a:custGeom>
            <a:avLst/>
            <a:gdLst/>
            <a:ahLst/>
            <a:cxnLst/>
            <a:rect l="l" t="t" r="r" b="b"/>
            <a:pathLst>
              <a:path w="2269" h="468" extrusionOk="0">
                <a:moveTo>
                  <a:pt x="234" y="0"/>
                </a:moveTo>
                <a:cubicBezTo>
                  <a:pt x="100" y="0"/>
                  <a:pt x="0" y="100"/>
                  <a:pt x="0" y="234"/>
                </a:cubicBezTo>
                <a:cubicBezTo>
                  <a:pt x="0" y="367"/>
                  <a:pt x="100" y="467"/>
                  <a:pt x="234" y="467"/>
                </a:cubicBezTo>
                <a:lnTo>
                  <a:pt x="2035" y="467"/>
                </a:lnTo>
                <a:cubicBezTo>
                  <a:pt x="2168" y="467"/>
                  <a:pt x="2269" y="367"/>
                  <a:pt x="2269" y="234"/>
                </a:cubicBezTo>
                <a:cubicBezTo>
                  <a:pt x="2269" y="100"/>
                  <a:pt x="2168" y="0"/>
                  <a:pt x="2035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1" name="Google Shape;1261;p66"/>
          <p:cNvSpPr/>
          <p:nvPr/>
        </p:nvSpPr>
        <p:spPr>
          <a:xfrm>
            <a:off x="7674051" y="1927678"/>
            <a:ext cx="75546" cy="14214"/>
          </a:xfrm>
          <a:custGeom>
            <a:avLst/>
            <a:gdLst/>
            <a:ahLst/>
            <a:cxnLst/>
            <a:rect l="l" t="t" r="r" b="b"/>
            <a:pathLst>
              <a:path w="2270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2036" y="467"/>
                </a:lnTo>
                <a:cubicBezTo>
                  <a:pt x="2169" y="467"/>
                  <a:pt x="2269" y="367"/>
                  <a:pt x="2269" y="234"/>
                </a:cubicBezTo>
                <a:cubicBezTo>
                  <a:pt x="2269" y="100"/>
                  <a:pt x="2169" y="0"/>
                  <a:pt x="2036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66"/>
          <p:cNvSpPr/>
          <p:nvPr/>
        </p:nvSpPr>
        <p:spPr>
          <a:xfrm>
            <a:off x="7567487" y="1927678"/>
            <a:ext cx="75512" cy="14214"/>
          </a:xfrm>
          <a:custGeom>
            <a:avLst/>
            <a:gdLst/>
            <a:ahLst/>
            <a:cxnLst/>
            <a:rect l="l" t="t" r="r" b="b"/>
            <a:pathLst>
              <a:path w="2269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2035" y="467"/>
                </a:lnTo>
                <a:cubicBezTo>
                  <a:pt x="2169" y="467"/>
                  <a:pt x="2269" y="367"/>
                  <a:pt x="2269" y="234"/>
                </a:cubicBezTo>
                <a:cubicBezTo>
                  <a:pt x="2269" y="100"/>
                  <a:pt x="2169" y="0"/>
                  <a:pt x="2035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3" name="Google Shape;1263;p66"/>
          <p:cNvSpPr/>
          <p:nvPr/>
        </p:nvSpPr>
        <p:spPr>
          <a:xfrm>
            <a:off x="7567487" y="1976306"/>
            <a:ext cx="640573" cy="14214"/>
          </a:xfrm>
          <a:custGeom>
            <a:avLst/>
            <a:gdLst/>
            <a:ahLst/>
            <a:cxnLst/>
            <a:rect l="l" t="t" r="r" b="b"/>
            <a:pathLst>
              <a:path w="19248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19014" y="467"/>
                </a:lnTo>
                <a:cubicBezTo>
                  <a:pt x="19148" y="467"/>
                  <a:pt x="19248" y="367"/>
                  <a:pt x="19248" y="234"/>
                </a:cubicBezTo>
                <a:cubicBezTo>
                  <a:pt x="19248" y="100"/>
                  <a:pt x="19148" y="0"/>
                  <a:pt x="1901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66"/>
          <p:cNvSpPr/>
          <p:nvPr/>
        </p:nvSpPr>
        <p:spPr>
          <a:xfrm>
            <a:off x="7477563" y="1927678"/>
            <a:ext cx="37773" cy="14214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0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5" name="Google Shape;1265;p66"/>
          <p:cNvSpPr/>
          <p:nvPr/>
        </p:nvSpPr>
        <p:spPr>
          <a:xfrm>
            <a:off x="7477563" y="1976306"/>
            <a:ext cx="37773" cy="14214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0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6" name="Google Shape;1266;p66"/>
          <p:cNvSpPr/>
          <p:nvPr/>
        </p:nvSpPr>
        <p:spPr>
          <a:xfrm>
            <a:off x="7477563" y="2024934"/>
            <a:ext cx="37773" cy="14214"/>
          </a:xfrm>
          <a:custGeom>
            <a:avLst/>
            <a:gdLst/>
            <a:ahLst/>
            <a:cxnLst/>
            <a:rect l="l" t="t" r="r" b="b"/>
            <a:pathLst>
              <a:path w="1135" h="468" extrusionOk="0">
                <a:moveTo>
                  <a:pt x="234" y="0"/>
                </a:moveTo>
                <a:cubicBezTo>
                  <a:pt x="101" y="0"/>
                  <a:pt x="1" y="101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868" y="467"/>
                </a:lnTo>
                <a:cubicBezTo>
                  <a:pt x="1035" y="467"/>
                  <a:pt x="1135" y="367"/>
                  <a:pt x="1135" y="234"/>
                </a:cubicBezTo>
                <a:cubicBezTo>
                  <a:pt x="1135" y="101"/>
                  <a:pt x="1035" y="0"/>
                  <a:pt x="868" y="0"/>
                </a:cubicBezTo>
                <a:close/>
              </a:path>
            </a:pathLst>
          </a:custGeom>
          <a:solidFill>
            <a:srgbClr val="12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66"/>
          <p:cNvSpPr/>
          <p:nvPr/>
        </p:nvSpPr>
        <p:spPr>
          <a:xfrm>
            <a:off x="8246906" y="1976306"/>
            <a:ext cx="94382" cy="14214"/>
          </a:xfrm>
          <a:custGeom>
            <a:avLst/>
            <a:gdLst/>
            <a:ahLst/>
            <a:cxnLst/>
            <a:rect l="l" t="t" r="r" b="b"/>
            <a:pathLst>
              <a:path w="2836" h="468" extrusionOk="0">
                <a:moveTo>
                  <a:pt x="267" y="0"/>
                </a:moveTo>
                <a:cubicBezTo>
                  <a:pt x="134" y="0"/>
                  <a:pt x="0" y="100"/>
                  <a:pt x="0" y="234"/>
                </a:cubicBezTo>
                <a:cubicBezTo>
                  <a:pt x="0" y="367"/>
                  <a:pt x="134" y="467"/>
                  <a:pt x="267" y="467"/>
                </a:cubicBezTo>
                <a:lnTo>
                  <a:pt x="2602" y="467"/>
                </a:lnTo>
                <a:cubicBezTo>
                  <a:pt x="2736" y="467"/>
                  <a:pt x="2836" y="367"/>
                  <a:pt x="2836" y="234"/>
                </a:cubicBezTo>
                <a:cubicBezTo>
                  <a:pt x="2836" y="100"/>
                  <a:pt x="2736" y="0"/>
                  <a:pt x="260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66"/>
          <p:cNvSpPr/>
          <p:nvPr/>
        </p:nvSpPr>
        <p:spPr>
          <a:xfrm>
            <a:off x="7565257" y="2024934"/>
            <a:ext cx="270932" cy="14214"/>
          </a:xfrm>
          <a:custGeom>
            <a:avLst/>
            <a:gdLst/>
            <a:ahLst/>
            <a:cxnLst/>
            <a:rect l="l" t="t" r="r" b="b"/>
            <a:pathLst>
              <a:path w="8141" h="468" extrusionOk="0">
                <a:moveTo>
                  <a:pt x="234" y="0"/>
                </a:moveTo>
                <a:cubicBezTo>
                  <a:pt x="101" y="0"/>
                  <a:pt x="1" y="101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7873" y="467"/>
                </a:lnTo>
                <a:cubicBezTo>
                  <a:pt x="8007" y="467"/>
                  <a:pt x="8140" y="367"/>
                  <a:pt x="8140" y="234"/>
                </a:cubicBezTo>
                <a:cubicBezTo>
                  <a:pt x="8140" y="101"/>
                  <a:pt x="8007" y="0"/>
                  <a:pt x="787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9" name="Google Shape;1269;p66"/>
          <p:cNvSpPr/>
          <p:nvPr/>
        </p:nvSpPr>
        <p:spPr>
          <a:xfrm>
            <a:off x="7920525" y="2087747"/>
            <a:ext cx="305311" cy="15217"/>
          </a:xfrm>
          <a:custGeom>
            <a:avLst/>
            <a:gdLst/>
            <a:ahLst/>
            <a:cxnLst/>
            <a:rect l="l" t="t" r="r" b="b"/>
            <a:pathLst>
              <a:path w="9174" h="501" extrusionOk="0">
                <a:moveTo>
                  <a:pt x="234" y="1"/>
                </a:moveTo>
                <a:cubicBezTo>
                  <a:pt x="100" y="1"/>
                  <a:pt x="0" y="134"/>
                  <a:pt x="0" y="267"/>
                </a:cubicBezTo>
                <a:cubicBezTo>
                  <a:pt x="0" y="401"/>
                  <a:pt x="100" y="501"/>
                  <a:pt x="234" y="501"/>
                </a:cubicBezTo>
                <a:lnTo>
                  <a:pt x="8940" y="501"/>
                </a:lnTo>
                <a:cubicBezTo>
                  <a:pt x="9073" y="501"/>
                  <a:pt x="9173" y="401"/>
                  <a:pt x="9173" y="267"/>
                </a:cubicBezTo>
                <a:cubicBezTo>
                  <a:pt x="9173" y="134"/>
                  <a:pt x="9073" y="1"/>
                  <a:pt x="89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66"/>
          <p:cNvSpPr/>
          <p:nvPr/>
        </p:nvSpPr>
        <p:spPr>
          <a:xfrm>
            <a:off x="8125899" y="2054305"/>
            <a:ext cx="99940" cy="15247"/>
          </a:xfrm>
          <a:custGeom>
            <a:avLst/>
            <a:gdLst/>
            <a:ahLst/>
            <a:cxnLst/>
            <a:rect l="l" t="t" r="r" b="b"/>
            <a:pathLst>
              <a:path w="3003" h="502" extrusionOk="0">
                <a:moveTo>
                  <a:pt x="267" y="1"/>
                </a:moveTo>
                <a:cubicBezTo>
                  <a:pt x="134" y="1"/>
                  <a:pt x="0" y="101"/>
                  <a:pt x="0" y="268"/>
                </a:cubicBezTo>
                <a:cubicBezTo>
                  <a:pt x="0" y="401"/>
                  <a:pt x="134" y="501"/>
                  <a:pt x="267" y="501"/>
                </a:cubicBezTo>
                <a:lnTo>
                  <a:pt x="2769" y="501"/>
                </a:lnTo>
                <a:cubicBezTo>
                  <a:pt x="2902" y="501"/>
                  <a:pt x="3002" y="401"/>
                  <a:pt x="3002" y="268"/>
                </a:cubicBezTo>
                <a:cubicBezTo>
                  <a:pt x="3002" y="101"/>
                  <a:pt x="2902" y="1"/>
                  <a:pt x="27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66"/>
          <p:cNvSpPr/>
          <p:nvPr/>
        </p:nvSpPr>
        <p:spPr>
          <a:xfrm>
            <a:off x="7477563" y="1750357"/>
            <a:ext cx="319754" cy="15247"/>
          </a:xfrm>
          <a:custGeom>
            <a:avLst/>
            <a:gdLst/>
            <a:ahLst/>
            <a:cxnLst/>
            <a:rect l="l" t="t" r="r" b="b"/>
            <a:pathLst>
              <a:path w="9608" h="502" extrusionOk="0">
                <a:moveTo>
                  <a:pt x="234" y="1"/>
                </a:moveTo>
                <a:cubicBezTo>
                  <a:pt x="101" y="1"/>
                  <a:pt x="1" y="101"/>
                  <a:pt x="1" y="234"/>
                </a:cubicBezTo>
                <a:cubicBezTo>
                  <a:pt x="1" y="368"/>
                  <a:pt x="101" y="501"/>
                  <a:pt x="234" y="501"/>
                </a:cubicBezTo>
                <a:lnTo>
                  <a:pt x="9341" y="501"/>
                </a:lnTo>
                <a:cubicBezTo>
                  <a:pt x="9474" y="501"/>
                  <a:pt x="9608" y="368"/>
                  <a:pt x="9608" y="234"/>
                </a:cubicBezTo>
                <a:cubicBezTo>
                  <a:pt x="9608" y="101"/>
                  <a:pt x="9474" y="1"/>
                  <a:pt x="93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66"/>
          <p:cNvSpPr/>
          <p:nvPr/>
        </p:nvSpPr>
        <p:spPr>
          <a:xfrm>
            <a:off x="7477563" y="2224519"/>
            <a:ext cx="516239" cy="14214"/>
          </a:xfrm>
          <a:custGeom>
            <a:avLst/>
            <a:gdLst/>
            <a:ahLst/>
            <a:cxnLst/>
            <a:rect l="l" t="t" r="r" b="b"/>
            <a:pathLst>
              <a:path w="15512" h="468" extrusionOk="0">
                <a:moveTo>
                  <a:pt x="234" y="1"/>
                </a:moveTo>
                <a:cubicBezTo>
                  <a:pt x="101" y="1"/>
                  <a:pt x="1" y="101"/>
                  <a:pt x="1" y="234"/>
                </a:cubicBezTo>
                <a:cubicBezTo>
                  <a:pt x="1" y="368"/>
                  <a:pt x="101" y="468"/>
                  <a:pt x="234" y="468"/>
                </a:cubicBezTo>
                <a:lnTo>
                  <a:pt x="15278" y="468"/>
                </a:lnTo>
                <a:cubicBezTo>
                  <a:pt x="15412" y="468"/>
                  <a:pt x="15512" y="368"/>
                  <a:pt x="15512" y="234"/>
                </a:cubicBezTo>
                <a:cubicBezTo>
                  <a:pt x="15512" y="101"/>
                  <a:pt x="15412" y="1"/>
                  <a:pt x="1527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3" name="Google Shape;1273;p66"/>
          <p:cNvSpPr/>
          <p:nvPr/>
        </p:nvSpPr>
        <p:spPr>
          <a:xfrm>
            <a:off x="7947150" y="2137407"/>
            <a:ext cx="153254" cy="14214"/>
          </a:xfrm>
          <a:custGeom>
            <a:avLst/>
            <a:gdLst/>
            <a:ahLst/>
            <a:cxnLst/>
            <a:rect l="l" t="t" r="r" b="b"/>
            <a:pathLst>
              <a:path w="4605" h="468" extrusionOk="0">
                <a:moveTo>
                  <a:pt x="268" y="0"/>
                </a:moveTo>
                <a:cubicBezTo>
                  <a:pt x="134" y="0"/>
                  <a:pt x="1" y="100"/>
                  <a:pt x="1" y="234"/>
                </a:cubicBezTo>
                <a:cubicBezTo>
                  <a:pt x="1" y="367"/>
                  <a:pt x="134" y="467"/>
                  <a:pt x="268" y="467"/>
                </a:cubicBezTo>
                <a:lnTo>
                  <a:pt x="4371" y="467"/>
                </a:lnTo>
                <a:cubicBezTo>
                  <a:pt x="4504" y="467"/>
                  <a:pt x="4604" y="367"/>
                  <a:pt x="4604" y="234"/>
                </a:cubicBezTo>
                <a:cubicBezTo>
                  <a:pt x="4604" y="100"/>
                  <a:pt x="4504" y="0"/>
                  <a:pt x="4371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4" name="Google Shape;1274;p66"/>
          <p:cNvSpPr/>
          <p:nvPr/>
        </p:nvSpPr>
        <p:spPr>
          <a:xfrm>
            <a:off x="8151425" y="2137407"/>
            <a:ext cx="204306" cy="14214"/>
          </a:xfrm>
          <a:custGeom>
            <a:avLst/>
            <a:gdLst/>
            <a:ahLst/>
            <a:cxnLst/>
            <a:rect l="l" t="t" r="r" b="b"/>
            <a:pathLst>
              <a:path w="6139" h="468" extrusionOk="0">
                <a:moveTo>
                  <a:pt x="234" y="0"/>
                </a:moveTo>
                <a:cubicBezTo>
                  <a:pt x="101" y="0"/>
                  <a:pt x="1" y="100"/>
                  <a:pt x="1" y="234"/>
                </a:cubicBezTo>
                <a:cubicBezTo>
                  <a:pt x="1" y="367"/>
                  <a:pt x="101" y="467"/>
                  <a:pt x="234" y="467"/>
                </a:cubicBezTo>
                <a:lnTo>
                  <a:pt x="5905" y="467"/>
                </a:lnTo>
                <a:cubicBezTo>
                  <a:pt x="6038" y="467"/>
                  <a:pt x="6138" y="367"/>
                  <a:pt x="6138" y="234"/>
                </a:cubicBezTo>
                <a:cubicBezTo>
                  <a:pt x="6138" y="100"/>
                  <a:pt x="6038" y="0"/>
                  <a:pt x="590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5" name="Google Shape;1275;p66"/>
          <p:cNvSpPr/>
          <p:nvPr/>
        </p:nvSpPr>
        <p:spPr>
          <a:xfrm>
            <a:off x="8151425" y="2206295"/>
            <a:ext cx="204306" cy="15217"/>
          </a:xfrm>
          <a:custGeom>
            <a:avLst/>
            <a:gdLst/>
            <a:ahLst/>
            <a:cxnLst/>
            <a:rect l="l" t="t" r="r" b="b"/>
            <a:pathLst>
              <a:path w="6139" h="501" extrusionOk="0">
                <a:moveTo>
                  <a:pt x="234" y="0"/>
                </a:moveTo>
                <a:cubicBezTo>
                  <a:pt x="101" y="0"/>
                  <a:pt x="1" y="134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5905" y="501"/>
                </a:lnTo>
                <a:cubicBezTo>
                  <a:pt x="6038" y="501"/>
                  <a:pt x="6138" y="401"/>
                  <a:pt x="6138" y="267"/>
                </a:cubicBezTo>
                <a:cubicBezTo>
                  <a:pt x="6138" y="134"/>
                  <a:pt x="6038" y="0"/>
                  <a:pt x="5905" y="0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6" name="Google Shape;1276;p66"/>
          <p:cNvSpPr/>
          <p:nvPr/>
        </p:nvSpPr>
        <p:spPr>
          <a:xfrm>
            <a:off x="7477563" y="2272145"/>
            <a:ext cx="77742" cy="15217"/>
          </a:xfrm>
          <a:custGeom>
            <a:avLst/>
            <a:gdLst/>
            <a:ahLst/>
            <a:cxnLst/>
            <a:rect l="l" t="t" r="r" b="b"/>
            <a:pathLst>
              <a:path w="2336" h="501" extrusionOk="0">
                <a:moveTo>
                  <a:pt x="234" y="1"/>
                </a:moveTo>
                <a:cubicBezTo>
                  <a:pt x="101" y="1"/>
                  <a:pt x="1" y="101"/>
                  <a:pt x="1" y="267"/>
                </a:cubicBezTo>
                <a:cubicBezTo>
                  <a:pt x="1" y="401"/>
                  <a:pt x="101" y="501"/>
                  <a:pt x="234" y="501"/>
                </a:cubicBezTo>
                <a:lnTo>
                  <a:pt x="2102" y="501"/>
                </a:lnTo>
                <a:cubicBezTo>
                  <a:pt x="2236" y="501"/>
                  <a:pt x="2336" y="401"/>
                  <a:pt x="2336" y="267"/>
                </a:cubicBezTo>
                <a:cubicBezTo>
                  <a:pt x="2336" y="101"/>
                  <a:pt x="2236" y="1"/>
                  <a:pt x="2102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7" name="Google Shape;1277;p66"/>
          <p:cNvSpPr/>
          <p:nvPr/>
        </p:nvSpPr>
        <p:spPr>
          <a:xfrm>
            <a:off x="7575274" y="2272145"/>
            <a:ext cx="480696" cy="15217"/>
          </a:xfrm>
          <a:custGeom>
            <a:avLst/>
            <a:gdLst/>
            <a:ahLst/>
            <a:cxnLst/>
            <a:rect l="l" t="t" r="r" b="b"/>
            <a:pathLst>
              <a:path w="14444" h="501" extrusionOk="0">
                <a:moveTo>
                  <a:pt x="267" y="1"/>
                </a:moveTo>
                <a:cubicBezTo>
                  <a:pt x="134" y="1"/>
                  <a:pt x="0" y="101"/>
                  <a:pt x="0" y="267"/>
                </a:cubicBezTo>
                <a:cubicBezTo>
                  <a:pt x="0" y="401"/>
                  <a:pt x="134" y="501"/>
                  <a:pt x="267" y="501"/>
                </a:cubicBezTo>
                <a:lnTo>
                  <a:pt x="14210" y="501"/>
                </a:lnTo>
                <a:cubicBezTo>
                  <a:pt x="14344" y="501"/>
                  <a:pt x="14444" y="401"/>
                  <a:pt x="14444" y="267"/>
                </a:cubicBezTo>
                <a:cubicBezTo>
                  <a:pt x="14444" y="101"/>
                  <a:pt x="14344" y="1"/>
                  <a:pt x="14210" y="1"/>
                </a:cubicBezTo>
                <a:close/>
              </a:path>
            </a:pathLst>
          </a:custGeom>
          <a:solidFill>
            <a:srgbClr val="12D7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66"/>
          <p:cNvSpPr txBox="1">
            <a:spLocks noGrp="1"/>
          </p:cNvSpPr>
          <p:nvPr>
            <p:ph type="ctrTitle"/>
          </p:nvPr>
        </p:nvSpPr>
        <p:spPr>
          <a:xfrm>
            <a:off x="1887750" y="611725"/>
            <a:ext cx="5368500" cy="86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>
                <a:solidFill>
                  <a:schemeClr val="accent1"/>
                </a:solidFill>
              </a:rPr>
              <a:t>T</a:t>
            </a:r>
            <a:r>
              <a:rPr lang="en" sz="6500">
                <a:solidFill>
                  <a:schemeClr val="accent2"/>
                </a:solidFill>
              </a:rPr>
              <a:t>H</a:t>
            </a:r>
            <a:r>
              <a:rPr lang="en" sz="6500">
                <a:solidFill>
                  <a:schemeClr val="accent3"/>
                </a:solidFill>
              </a:rPr>
              <a:t>A</a:t>
            </a:r>
            <a:r>
              <a:rPr lang="en" sz="6500">
                <a:solidFill>
                  <a:schemeClr val="accent4"/>
                </a:solidFill>
              </a:rPr>
              <a:t>N</a:t>
            </a:r>
            <a:r>
              <a:rPr lang="en" sz="6500">
                <a:solidFill>
                  <a:schemeClr val="accent5"/>
                </a:solidFill>
              </a:rPr>
              <a:t>K</a:t>
            </a:r>
            <a:r>
              <a:rPr lang="en" sz="6500">
                <a:solidFill>
                  <a:schemeClr val="accent6"/>
                </a:solidFill>
              </a:rPr>
              <a:t>S</a:t>
            </a:r>
            <a:endParaRPr/>
          </a:p>
        </p:txBody>
      </p:sp>
      <p:sp>
        <p:nvSpPr>
          <p:cNvPr id="1279" name="Google Shape;1279;p66"/>
          <p:cNvSpPr/>
          <p:nvPr/>
        </p:nvSpPr>
        <p:spPr>
          <a:xfrm>
            <a:off x="3847726" y="1619602"/>
            <a:ext cx="407383" cy="407383"/>
          </a:xfrm>
          <a:custGeom>
            <a:avLst/>
            <a:gdLst/>
            <a:ahLst/>
            <a:cxnLst/>
            <a:rect l="l" t="t" r="r" b="b"/>
            <a:pathLst>
              <a:path w="19982" h="19982" extrusionOk="0">
                <a:moveTo>
                  <a:pt x="14602" y="3500"/>
                </a:moveTo>
                <a:cubicBezTo>
                  <a:pt x="15137" y="3500"/>
                  <a:pt x="15682" y="3563"/>
                  <a:pt x="16247" y="3689"/>
                </a:cubicBezTo>
                <a:cubicBezTo>
                  <a:pt x="16179" y="4154"/>
                  <a:pt x="16095" y="4705"/>
                  <a:pt x="16033" y="5120"/>
                </a:cubicBezTo>
                <a:cubicBezTo>
                  <a:pt x="15810" y="5075"/>
                  <a:pt x="15484" y="5035"/>
                  <a:pt x="15150" y="5035"/>
                </a:cubicBezTo>
                <a:cubicBezTo>
                  <a:pt x="14968" y="5035"/>
                  <a:pt x="14783" y="5047"/>
                  <a:pt x="14611" y="5076"/>
                </a:cubicBezTo>
                <a:cubicBezTo>
                  <a:pt x="13536" y="5258"/>
                  <a:pt x="12918" y="5925"/>
                  <a:pt x="12918" y="6907"/>
                </a:cubicBezTo>
                <a:lnTo>
                  <a:pt x="12918" y="8819"/>
                </a:lnTo>
                <a:cubicBezTo>
                  <a:pt x="12918" y="9143"/>
                  <a:pt x="13180" y="9405"/>
                  <a:pt x="13504" y="9405"/>
                </a:cubicBezTo>
                <a:lnTo>
                  <a:pt x="15681" y="9405"/>
                </a:lnTo>
                <a:lnTo>
                  <a:pt x="15388" y="10576"/>
                </a:lnTo>
                <a:lnTo>
                  <a:pt x="13504" y="10576"/>
                </a:lnTo>
                <a:cubicBezTo>
                  <a:pt x="13180" y="10576"/>
                  <a:pt x="12918" y="10838"/>
                  <a:pt x="12918" y="11161"/>
                </a:cubicBezTo>
                <a:lnTo>
                  <a:pt x="12918" y="18811"/>
                </a:lnTo>
                <a:lnTo>
                  <a:pt x="11162" y="18811"/>
                </a:lnTo>
                <a:lnTo>
                  <a:pt x="11162" y="11161"/>
                </a:lnTo>
                <a:cubicBezTo>
                  <a:pt x="11162" y="10838"/>
                  <a:pt x="10900" y="10576"/>
                  <a:pt x="10576" y="10576"/>
                </a:cubicBezTo>
                <a:lnTo>
                  <a:pt x="9407" y="10576"/>
                </a:lnTo>
                <a:lnTo>
                  <a:pt x="9407" y="9405"/>
                </a:lnTo>
                <a:lnTo>
                  <a:pt x="10576" y="9405"/>
                </a:lnTo>
                <a:cubicBezTo>
                  <a:pt x="10900" y="9405"/>
                  <a:pt x="11162" y="9143"/>
                  <a:pt x="11162" y="8821"/>
                </a:cubicBezTo>
                <a:cubicBezTo>
                  <a:pt x="11162" y="7215"/>
                  <a:pt x="11162" y="6481"/>
                  <a:pt x="11162" y="6143"/>
                </a:cubicBezTo>
                <a:cubicBezTo>
                  <a:pt x="11162" y="5520"/>
                  <a:pt x="11163" y="4843"/>
                  <a:pt x="11770" y="4324"/>
                </a:cubicBezTo>
                <a:cubicBezTo>
                  <a:pt x="12234" y="3928"/>
                  <a:pt x="12823" y="3687"/>
                  <a:pt x="13628" y="3571"/>
                </a:cubicBezTo>
                <a:cubicBezTo>
                  <a:pt x="13950" y="3524"/>
                  <a:pt x="14274" y="3500"/>
                  <a:pt x="14602" y="3500"/>
                </a:cubicBezTo>
                <a:close/>
                <a:moveTo>
                  <a:pt x="17017" y="1170"/>
                </a:moveTo>
                <a:cubicBezTo>
                  <a:pt x="17990" y="1170"/>
                  <a:pt x="18811" y="1975"/>
                  <a:pt x="18811" y="2927"/>
                </a:cubicBezTo>
                <a:lnTo>
                  <a:pt x="18811" y="17056"/>
                </a:lnTo>
                <a:cubicBezTo>
                  <a:pt x="18811" y="18023"/>
                  <a:pt x="18024" y="18811"/>
                  <a:pt x="17056" y="18811"/>
                </a:cubicBezTo>
                <a:lnTo>
                  <a:pt x="14089" y="18811"/>
                </a:lnTo>
                <a:lnTo>
                  <a:pt x="14089" y="11747"/>
                </a:lnTo>
                <a:lnTo>
                  <a:pt x="15846" y="11747"/>
                </a:lnTo>
                <a:cubicBezTo>
                  <a:pt x="16115" y="11747"/>
                  <a:pt x="16348" y="11565"/>
                  <a:pt x="16414" y="11305"/>
                </a:cubicBezTo>
                <a:lnTo>
                  <a:pt x="16999" y="8963"/>
                </a:lnTo>
                <a:cubicBezTo>
                  <a:pt x="17042" y="8787"/>
                  <a:pt x="17003" y="8602"/>
                  <a:pt x="16893" y="8460"/>
                </a:cubicBezTo>
                <a:cubicBezTo>
                  <a:pt x="16782" y="8317"/>
                  <a:pt x="16612" y="8235"/>
                  <a:pt x="16431" y="8235"/>
                </a:cubicBezTo>
                <a:lnTo>
                  <a:pt x="14089" y="8235"/>
                </a:lnTo>
                <a:lnTo>
                  <a:pt x="14089" y="6909"/>
                </a:lnTo>
                <a:cubicBezTo>
                  <a:pt x="14089" y="6638"/>
                  <a:pt x="14144" y="6343"/>
                  <a:pt x="14808" y="6229"/>
                </a:cubicBezTo>
                <a:cubicBezTo>
                  <a:pt x="14936" y="6208"/>
                  <a:pt x="15061" y="6199"/>
                  <a:pt x="15182" y="6199"/>
                </a:cubicBezTo>
                <a:cubicBezTo>
                  <a:pt x="15552" y="6199"/>
                  <a:pt x="15890" y="6283"/>
                  <a:pt x="16198" y="6360"/>
                </a:cubicBezTo>
                <a:cubicBezTo>
                  <a:pt x="16304" y="6387"/>
                  <a:pt x="16415" y="6421"/>
                  <a:pt x="16532" y="6421"/>
                </a:cubicBezTo>
                <a:cubicBezTo>
                  <a:pt x="16632" y="6421"/>
                  <a:pt x="16736" y="6396"/>
                  <a:pt x="16847" y="6321"/>
                </a:cubicBezTo>
                <a:cubicBezTo>
                  <a:pt x="16983" y="6229"/>
                  <a:pt x="17074" y="6084"/>
                  <a:pt x="17098" y="5923"/>
                </a:cubicBezTo>
                <a:cubicBezTo>
                  <a:pt x="17098" y="5923"/>
                  <a:pt x="17362" y="4156"/>
                  <a:pt x="17482" y="3339"/>
                </a:cubicBezTo>
                <a:cubicBezTo>
                  <a:pt x="17525" y="3049"/>
                  <a:pt x="17346" y="2769"/>
                  <a:pt x="17063" y="2690"/>
                </a:cubicBezTo>
                <a:cubicBezTo>
                  <a:pt x="16267" y="2463"/>
                  <a:pt x="15346" y="2343"/>
                  <a:pt x="14504" y="2343"/>
                </a:cubicBezTo>
                <a:cubicBezTo>
                  <a:pt x="14137" y="2343"/>
                  <a:pt x="13786" y="2365"/>
                  <a:pt x="13467" y="2412"/>
                </a:cubicBezTo>
                <a:cubicBezTo>
                  <a:pt x="12434" y="2562"/>
                  <a:pt x="11646" y="2888"/>
                  <a:pt x="11009" y="3434"/>
                </a:cubicBezTo>
                <a:cubicBezTo>
                  <a:pt x="10121" y="4193"/>
                  <a:pt x="10010" y="5168"/>
                  <a:pt x="9999" y="5833"/>
                </a:cubicBezTo>
                <a:cubicBezTo>
                  <a:pt x="9999" y="5847"/>
                  <a:pt x="9999" y="7029"/>
                  <a:pt x="9999" y="8235"/>
                </a:cubicBezTo>
                <a:lnTo>
                  <a:pt x="8821" y="8235"/>
                </a:lnTo>
                <a:cubicBezTo>
                  <a:pt x="8497" y="8235"/>
                  <a:pt x="8236" y="8497"/>
                  <a:pt x="8236" y="8819"/>
                </a:cubicBezTo>
                <a:lnTo>
                  <a:pt x="8236" y="11161"/>
                </a:lnTo>
                <a:cubicBezTo>
                  <a:pt x="8236" y="11485"/>
                  <a:pt x="8497" y="11747"/>
                  <a:pt x="8821" y="11747"/>
                </a:cubicBezTo>
                <a:lnTo>
                  <a:pt x="9991" y="11747"/>
                </a:lnTo>
                <a:lnTo>
                  <a:pt x="9991" y="18811"/>
                </a:lnTo>
                <a:lnTo>
                  <a:pt x="2927" y="18811"/>
                </a:lnTo>
                <a:cubicBezTo>
                  <a:pt x="1959" y="18811"/>
                  <a:pt x="1172" y="18023"/>
                  <a:pt x="1172" y="17054"/>
                </a:cubicBezTo>
                <a:lnTo>
                  <a:pt x="1172" y="2927"/>
                </a:lnTo>
                <a:cubicBezTo>
                  <a:pt x="1172" y="1959"/>
                  <a:pt x="1959" y="1170"/>
                  <a:pt x="2927" y="1170"/>
                </a:cubicBezTo>
                <a:close/>
                <a:moveTo>
                  <a:pt x="2927" y="1"/>
                </a:moveTo>
                <a:cubicBezTo>
                  <a:pt x="1314" y="1"/>
                  <a:pt x="1" y="1313"/>
                  <a:pt x="1" y="2927"/>
                </a:cubicBezTo>
                <a:lnTo>
                  <a:pt x="1" y="17056"/>
                </a:lnTo>
                <a:cubicBezTo>
                  <a:pt x="1" y="18669"/>
                  <a:pt x="1314" y="19982"/>
                  <a:pt x="2927" y="19982"/>
                </a:cubicBezTo>
                <a:lnTo>
                  <a:pt x="17054" y="19982"/>
                </a:lnTo>
                <a:cubicBezTo>
                  <a:pt x="18669" y="19982"/>
                  <a:pt x="19982" y="18669"/>
                  <a:pt x="19982" y="17056"/>
                </a:cubicBezTo>
                <a:lnTo>
                  <a:pt x="19982" y="2927"/>
                </a:lnTo>
                <a:cubicBezTo>
                  <a:pt x="19982" y="2145"/>
                  <a:pt x="19669" y="1409"/>
                  <a:pt x="19101" y="853"/>
                </a:cubicBezTo>
                <a:cubicBezTo>
                  <a:pt x="18538" y="303"/>
                  <a:pt x="17797" y="1"/>
                  <a:pt x="1701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0" name="Google Shape;1280;p66"/>
          <p:cNvGrpSpPr/>
          <p:nvPr/>
        </p:nvGrpSpPr>
        <p:grpSpPr>
          <a:xfrm>
            <a:off x="4368267" y="1619540"/>
            <a:ext cx="407432" cy="407391"/>
            <a:chOff x="812101" y="2571761"/>
            <a:chExt cx="417066" cy="417024"/>
          </a:xfrm>
        </p:grpSpPr>
        <p:sp>
          <p:nvSpPr>
            <p:cNvPr id="1281" name="Google Shape;1281;p66"/>
            <p:cNvSpPr/>
            <p:nvPr/>
          </p:nvSpPr>
          <p:spPr>
            <a:xfrm>
              <a:off x="935084" y="2694744"/>
              <a:ext cx="171071" cy="171071"/>
            </a:xfrm>
            <a:custGeom>
              <a:avLst/>
              <a:gdLst/>
              <a:ahLst/>
              <a:cxnLst/>
              <a:rect l="l" t="t" r="r" b="b"/>
              <a:pathLst>
                <a:path w="8197" h="8197" extrusionOk="0">
                  <a:moveTo>
                    <a:pt x="4099" y="1171"/>
                  </a:moveTo>
                  <a:cubicBezTo>
                    <a:pt x="5712" y="1171"/>
                    <a:pt x="7027" y="2484"/>
                    <a:pt x="7027" y="4097"/>
                  </a:cubicBezTo>
                  <a:cubicBezTo>
                    <a:pt x="7027" y="5712"/>
                    <a:pt x="5712" y="7025"/>
                    <a:pt x="4099" y="7025"/>
                  </a:cubicBezTo>
                  <a:cubicBezTo>
                    <a:pt x="2486" y="7025"/>
                    <a:pt x="1171" y="5712"/>
                    <a:pt x="1171" y="4097"/>
                  </a:cubicBezTo>
                  <a:cubicBezTo>
                    <a:pt x="1171" y="2484"/>
                    <a:pt x="2486" y="1171"/>
                    <a:pt x="4099" y="1171"/>
                  </a:cubicBezTo>
                  <a:close/>
                  <a:moveTo>
                    <a:pt x="4099" y="0"/>
                  </a:moveTo>
                  <a:cubicBezTo>
                    <a:pt x="1840" y="0"/>
                    <a:pt x="0" y="1838"/>
                    <a:pt x="0" y="4097"/>
                  </a:cubicBezTo>
                  <a:cubicBezTo>
                    <a:pt x="0" y="6358"/>
                    <a:pt x="1840" y="8196"/>
                    <a:pt x="4099" y="8196"/>
                  </a:cubicBezTo>
                  <a:cubicBezTo>
                    <a:pt x="6358" y="8196"/>
                    <a:pt x="8196" y="6358"/>
                    <a:pt x="8196" y="4097"/>
                  </a:cubicBezTo>
                  <a:cubicBezTo>
                    <a:pt x="8196" y="1838"/>
                    <a:pt x="6358" y="0"/>
                    <a:pt x="4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66"/>
            <p:cNvSpPr/>
            <p:nvPr/>
          </p:nvSpPr>
          <p:spPr>
            <a:xfrm>
              <a:off x="860977" y="2620616"/>
              <a:ext cx="319311" cy="319290"/>
            </a:xfrm>
            <a:custGeom>
              <a:avLst/>
              <a:gdLst/>
              <a:ahLst/>
              <a:cxnLst/>
              <a:rect l="l" t="t" r="r" b="b"/>
              <a:pathLst>
                <a:path w="15300" h="15299" extrusionOk="0">
                  <a:moveTo>
                    <a:pt x="12333" y="1171"/>
                  </a:moveTo>
                  <a:cubicBezTo>
                    <a:pt x="13306" y="1171"/>
                    <a:pt x="14128" y="1994"/>
                    <a:pt x="14128" y="2967"/>
                  </a:cubicBezTo>
                  <a:lnTo>
                    <a:pt x="14128" y="12334"/>
                  </a:lnTo>
                  <a:cubicBezTo>
                    <a:pt x="14128" y="13307"/>
                    <a:pt x="13306" y="14129"/>
                    <a:pt x="12333" y="14129"/>
                  </a:cubicBezTo>
                  <a:lnTo>
                    <a:pt x="2968" y="14129"/>
                  </a:lnTo>
                  <a:cubicBezTo>
                    <a:pt x="1993" y="14129"/>
                    <a:pt x="1172" y="13307"/>
                    <a:pt x="1172" y="12334"/>
                  </a:cubicBezTo>
                  <a:lnTo>
                    <a:pt x="1172" y="2967"/>
                  </a:lnTo>
                  <a:cubicBezTo>
                    <a:pt x="1172" y="1994"/>
                    <a:pt x="1993" y="1171"/>
                    <a:pt x="2968" y="1171"/>
                  </a:cubicBezTo>
                  <a:close/>
                  <a:moveTo>
                    <a:pt x="2968" y="0"/>
                  </a:moveTo>
                  <a:cubicBezTo>
                    <a:pt x="1351" y="0"/>
                    <a:pt x="1" y="1346"/>
                    <a:pt x="1" y="2967"/>
                  </a:cubicBezTo>
                  <a:lnTo>
                    <a:pt x="1" y="12334"/>
                  </a:lnTo>
                  <a:cubicBezTo>
                    <a:pt x="1" y="13952"/>
                    <a:pt x="1349" y="15299"/>
                    <a:pt x="2968" y="15299"/>
                  </a:cubicBezTo>
                  <a:lnTo>
                    <a:pt x="12333" y="15299"/>
                  </a:lnTo>
                  <a:cubicBezTo>
                    <a:pt x="13953" y="15299"/>
                    <a:pt x="15299" y="13951"/>
                    <a:pt x="15299" y="12334"/>
                  </a:cubicBezTo>
                  <a:lnTo>
                    <a:pt x="15299" y="2967"/>
                  </a:lnTo>
                  <a:cubicBezTo>
                    <a:pt x="15299" y="1345"/>
                    <a:pt x="13948" y="0"/>
                    <a:pt x="123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66"/>
            <p:cNvSpPr/>
            <p:nvPr/>
          </p:nvSpPr>
          <p:spPr>
            <a:xfrm>
              <a:off x="812101" y="2571761"/>
              <a:ext cx="417066" cy="417024"/>
            </a:xfrm>
            <a:custGeom>
              <a:avLst/>
              <a:gdLst/>
              <a:ahLst/>
              <a:cxnLst/>
              <a:rect l="l" t="t" r="r" b="b"/>
              <a:pathLst>
                <a:path w="19984" h="19982" extrusionOk="0">
                  <a:moveTo>
                    <a:pt x="17056" y="1172"/>
                  </a:moveTo>
                  <a:cubicBezTo>
                    <a:pt x="18025" y="1172"/>
                    <a:pt x="18812" y="1959"/>
                    <a:pt x="18812" y="2927"/>
                  </a:cubicBezTo>
                  <a:lnTo>
                    <a:pt x="18812" y="17056"/>
                  </a:lnTo>
                  <a:cubicBezTo>
                    <a:pt x="18812" y="18023"/>
                    <a:pt x="18025" y="18811"/>
                    <a:pt x="17056" y="18811"/>
                  </a:cubicBezTo>
                  <a:lnTo>
                    <a:pt x="2928" y="18811"/>
                  </a:lnTo>
                  <a:cubicBezTo>
                    <a:pt x="1961" y="18811"/>
                    <a:pt x="1172" y="18023"/>
                    <a:pt x="1172" y="17056"/>
                  </a:cubicBezTo>
                  <a:lnTo>
                    <a:pt x="1172" y="2927"/>
                  </a:lnTo>
                  <a:cubicBezTo>
                    <a:pt x="1172" y="1959"/>
                    <a:pt x="1961" y="1172"/>
                    <a:pt x="2928" y="1172"/>
                  </a:cubicBezTo>
                  <a:close/>
                  <a:moveTo>
                    <a:pt x="2928" y="1"/>
                  </a:moveTo>
                  <a:cubicBezTo>
                    <a:pt x="1313" y="1"/>
                    <a:pt x="1" y="1313"/>
                    <a:pt x="1" y="2927"/>
                  </a:cubicBezTo>
                  <a:lnTo>
                    <a:pt x="1" y="17056"/>
                  </a:lnTo>
                  <a:cubicBezTo>
                    <a:pt x="1" y="18669"/>
                    <a:pt x="1313" y="19982"/>
                    <a:pt x="2928" y="19982"/>
                  </a:cubicBezTo>
                  <a:lnTo>
                    <a:pt x="17056" y="19982"/>
                  </a:lnTo>
                  <a:cubicBezTo>
                    <a:pt x="18669" y="19982"/>
                    <a:pt x="19984" y="18669"/>
                    <a:pt x="19984" y="17056"/>
                  </a:cubicBezTo>
                  <a:lnTo>
                    <a:pt x="19984" y="2927"/>
                  </a:lnTo>
                  <a:cubicBezTo>
                    <a:pt x="19984" y="1313"/>
                    <a:pt x="18669" y="1"/>
                    <a:pt x="170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66"/>
            <p:cNvSpPr/>
            <p:nvPr/>
          </p:nvSpPr>
          <p:spPr>
            <a:xfrm>
              <a:off x="1081712" y="2670306"/>
              <a:ext cx="48878" cy="48898"/>
            </a:xfrm>
            <a:custGeom>
              <a:avLst/>
              <a:gdLst/>
              <a:ahLst/>
              <a:cxnLst/>
              <a:rect l="l" t="t" r="r" b="b"/>
              <a:pathLst>
                <a:path w="2342" h="2343" extrusionOk="0">
                  <a:moveTo>
                    <a:pt x="1170" y="0"/>
                  </a:moveTo>
                  <a:cubicBezTo>
                    <a:pt x="524" y="0"/>
                    <a:pt x="1" y="526"/>
                    <a:pt x="1" y="1171"/>
                  </a:cubicBezTo>
                  <a:cubicBezTo>
                    <a:pt x="1" y="1817"/>
                    <a:pt x="524" y="2342"/>
                    <a:pt x="1170" y="2342"/>
                  </a:cubicBezTo>
                  <a:cubicBezTo>
                    <a:pt x="1816" y="2342"/>
                    <a:pt x="2341" y="1817"/>
                    <a:pt x="2341" y="1171"/>
                  </a:cubicBezTo>
                  <a:cubicBezTo>
                    <a:pt x="2341" y="526"/>
                    <a:pt x="1816" y="0"/>
                    <a:pt x="11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5" name="Google Shape;1285;p66"/>
          <p:cNvGrpSpPr/>
          <p:nvPr/>
        </p:nvGrpSpPr>
        <p:grpSpPr>
          <a:xfrm>
            <a:off x="4888861" y="1619540"/>
            <a:ext cx="407391" cy="407391"/>
            <a:chOff x="1323129" y="2571761"/>
            <a:chExt cx="417024" cy="417024"/>
          </a:xfrm>
        </p:grpSpPr>
        <p:sp>
          <p:nvSpPr>
            <p:cNvPr id="1286" name="Google Shape;1286;p66"/>
            <p:cNvSpPr/>
            <p:nvPr/>
          </p:nvSpPr>
          <p:spPr>
            <a:xfrm>
              <a:off x="1385007" y="2719183"/>
              <a:ext cx="73337" cy="219907"/>
            </a:xfrm>
            <a:custGeom>
              <a:avLst/>
              <a:gdLst/>
              <a:ahLst/>
              <a:cxnLst/>
              <a:rect l="l" t="t" r="r" b="b"/>
              <a:pathLst>
                <a:path w="3514" h="10537" extrusionOk="0">
                  <a:moveTo>
                    <a:pt x="2342" y="1171"/>
                  </a:moveTo>
                  <a:lnTo>
                    <a:pt x="2342" y="9367"/>
                  </a:lnTo>
                  <a:lnTo>
                    <a:pt x="1171" y="9367"/>
                  </a:lnTo>
                  <a:lnTo>
                    <a:pt x="1171" y="1171"/>
                  </a:lnTo>
                  <a:close/>
                  <a:moveTo>
                    <a:pt x="586" y="0"/>
                  </a:moveTo>
                  <a:cubicBezTo>
                    <a:pt x="264" y="0"/>
                    <a:pt x="0" y="262"/>
                    <a:pt x="0" y="586"/>
                  </a:cubicBezTo>
                  <a:lnTo>
                    <a:pt x="0" y="9951"/>
                  </a:lnTo>
                  <a:cubicBezTo>
                    <a:pt x="0" y="10275"/>
                    <a:pt x="264" y="10537"/>
                    <a:pt x="586" y="10537"/>
                  </a:cubicBezTo>
                  <a:lnTo>
                    <a:pt x="2928" y="10537"/>
                  </a:lnTo>
                  <a:cubicBezTo>
                    <a:pt x="3252" y="10537"/>
                    <a:pt x="3514" y="10275"/>
                    <a:pt x="3514" y="9951"/>
                  </a:cubicBezTo>
                  <a:lnTo>
                    <a:pt x="3514" y="586"/>
                  </a:lnTo>
                  <a:cubicBezTo>
                    <a:pt x="3514" y="262"/>
                    <a:pt x="3252" y="0"/>
                    <a:pt x="29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66"/>
            <p:cNvSpPr/>
            <p:nvPr/>
          </p:nvSpPr>
          <p:spPr>
            <a:xfrm>
              <a:off x="1385007" y="2621430"/>
              <a:ext cx="73337" cy="73337"/>
            </a:xfrm>
            <a:custGeom>
              <a:avLst/>
              <a:gdLst/>
              <a:ahLst/>
              <a:cxnLst/>
              <a:rect l="l" t="t" r="r" b="b"/>
              <a:pathLst>
                <a:path w="3514" h="3514" extrusionOk="0">
                  <a:moveTo>
                    <a:pt x="1757" y="1171"/>
                  </a:moveTo>
                  <a:cubicBezTo>
                    <a:pt x="2081" y="1171"/>
                    <a:pt x="2342" y="1435"/>
                    <a:pt x="2342" y="1757"/>
                  </a:cubicBezTo>
                  <a:cubicBezTo>
                    <a:pt x="2342" y="2080"/>
                    <a:pt x="2081" y="2342"/>
                    <a:pt x="1757" y="2342"/>
                  </a:cubicBezTo>
                  <a:cubicBezTo>
                    <a:pt x="1435" y="2342"/>
                    <a:pt x="1171" y="2080"/>
                    <a:pt x="1171" y="1757"/>
                  </a:cubicBezTo>
                  <a:cubicBezTo>
                    <a:pt x="1171" y="1435"/>
                    <a:pt x="1435" y="1171"/>
                    <a:pt x="1757" y="1171"/>
                  </a:cubicBezTo>
                  <a:close/>
                  <a:moveTo>
                    <a:pt x="1757" y="0"/>
                  </a:moveTo>
                  <a:cubicBezTo>
                    <a:pt x="789" y="0"/>
                    <a:pt x="0" y="789"/>
                    <a:pt x="0" y="1757"/>
                  </a:cubicBezTo>
                  <a:cubicBezTo>
                    <a:pt x="0" y="2726"/>
                    <a:pt x="789" y="3513"/>
                    <a:pt x="1757" y="3513"/>
                  </a:cubicBezTo>
                  <a:cubicBezTo>
                    <a:pt x="2726" y="3513"/>
                    <a:pt x="3514" y="2726"/>
                    <a:pt x="3514" y="1757"/>
                  </a:cubicBezTo>
                  <a:cubicBezTo>
                    <a:pt x="3514" y="789"/>
                    <a:pt x="2726" y="0"/>
                    <a:pt x="17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66"/>
            <p:cNvSpPr/>
            <p:nvPr/>
          </p:nvSpPr>
          <p:spPr>
            <a:xfrm>
              <a:off x="1482759" y="2718786"/>
              <a:ext cx="195510" cy="220304"/>
            </a:xfrm>
            <a:custGeom>
              <a:avLst/>
              <a:gdLst/>
              <a:ahLst/>
              <a:cxnLst/>
              <a:rect l="l" t="t" r="r" b="b"/>
              <a:pathLst>
                <a:path w="9368" h="10556" extrusionOk="0">
                  <a:moveTo>
                    <a:pt x="5559" y="1173"/>
                  </a:moveTo>
                  <a:cubicBezTo>
                    <a:pt x="5720" y="1173"/>
                    <a:pt x="5883" y="1186"/>
                    <a:pt x="6044" y="1212"/>
                  </a:cubicBezTo>
                  <a:cubicBezTo>
                    <a:pt x="7422" y="1435"/>
                    <a:pt x="8196" y="2535"/>
                    <a:pt x="8196" y="3669"/>
                  </a:cubicBezTo>
                  <a:lnTo>
                    <a:pt x="8196" y="9386"/>
                  </a:lnTo>
                  <a:lnTo>
                    <a:pt x="7025" y="9386"/>
                  </a:lnTo>
                  <a:lnTo>
                    <a:pt x="7025" y="4702"/>
                  </a:lnTo>
                  <a:cubicBezTo>
                    <a:pt x="7025" y="3411"/>
                    <a:pt x="5975" y="2360"/>
                    <a:pt x="4683" y="2360"/>
                  </a:cubicBezTo>
                  <a:cubicBezTo>
                    <a:pt x="3392" y="2360"/>
                    <a:pt x="2341" y="3411"/>
                    <a:pt x="2341" y="4702"/>
                  </a:cubicBezTo>
                  <a:lnTo>
                    <a:pt x="2341" y="9386"/>
                  </a:lnTo>
                  <a:lnTo>
                    <a:pt x="1170" y="9386"/>
                  </a:lnTo>
                  <a:lnTo>
                    <a:pt x="1170" y="1190"/>
                  </a:lnTo>
                  <a:lnTo>
                    <a:pt x="2341" y="1190"/>
                  </a:lnTo>
                  <a:lnTo>
                    <a:pt x="2341" y="1776"/>
                  </a:lnTo>
                  <a:cubicBezTo>
                    <a:pt x="2341" y="2011"/>
                    <a:pt x="2484" y="2225"/>
                    <a:pt x="2704" y="2316"/>
                  </a:cubicBezTo>
                  <a:cubicBezTo>
                    <a:pt x="2776" y="2346"/>
                    <a:pt x="2852" y="2361"/>
                    <a:pt x="2928" y="2361"/>
                  </a:cubicBezTo>
                  <a:cubicBezTo>
                    <a:pt x="3080" y="2361"/>
                    <a:pt x="3229" y="2301"/>
                    <a:pt x="3341" y="2190"/>
                  </a:cubicBezTo>
                  <a:lnTo>
                    <a:pt x="3615" y="1916"/>
                  </a:lnTo>
                  <a:cubicBezTo>
                    <a:pt x="4086" y="1443"/>
                    <a:pt x="4813" y="1173"/>
                    <a:pt x="5559" y="1173"/>
                  </a:cubicBezTo>
                  <a:close/>
                  <a:moveTo>
                    <a:pt x="5553" y="0"/>
                  </a:moveTo>
                  <a:cubicBezTo>
                    <a:pt x="4823" y="0"/>
                    <a:pt x="4110" y="189"/>
                    <a:pt x="3509" y="536"/>
                  </a:cubicBezTo>
                  <a:cubicBezTo>
                    <a:pt x="3475" y="246"/>
                    <a:pt x="3227" y="19"/>
                    <a:pt x="2927" y="19"/>
                  </a:cubicBezTo>
                  <a:lnTo>
                    <a:pt x="586" y="19"/>
                  </a:lnTo>
                  <a:cubicBezTo>
                    <a:pt x="262" y="19"/>
                    <a:pt x="1" y="281"/>
                    <a:pt x="1" y="605"/>
                  </a:cubicBezTo>
                  <a:lnTo>
                    <a:pt x="1" y="9970"/>
                  </a:lnTo>
                  <a:cubicBezTo>
                    <a:pt x="1" y="10294"/>
                    <a:pt x="262" y="10556"/>
                    <a:pt x="586" y="10556"/>
                  </a:cubicBezTo>
                  <a:lnTo>
                    <a:pt x="2927" y="10556"/>
                  </a:lnTo>
                  <a:cubicBezTo>
                    <a:pt x="3250" y="10556"/>
                    <a:pt x="3512" y="10294"/>
                    <a:pt x="3512" y="9970"/>
                  </a:cubicBezTo>
                  <a:lnTo>
                    <a:pt x="3512" y="4702"/>
                  </a:lnTo>
                  <a:cubicBezTo>
                    <a:pt x="3512" y="4056"/>
                    <a:pt x="4038" y="3531"/>
                    <a:pt x="4683" y="3531"/>
                  </a:cubicBezTo>
                  <a:cubicBezTo>
                    <a:pt x="5329" y="3531"/>
                    <a:pt x="5854" y="4056"/>
                    <a:pt x="5854" y="4702"/>
                  </a:cubicBezTo>
                  <a:lnTo>
                    <a:pt x="5854" y="9970"/>
                  </a:lnTo>
                  <a:cubicBezTo>
                    <a:pt x="5854" y="10294"/>
                    <a:pt x="6116" y="10556"/>
                    <a:pt x="6440" y="10556"/>
                  </a:cubicBezTo>
                  <a:lnTo>
                    <a:pt x="8782" y="10556"/>
                  </a:lnTo>
                  <a:cubicBezTo>
                    <a:pt x="9104" y="10556"/>
                    <a:pt x="9368" y="10294"/>
                    <a:pt x="9368" y="9970"/>
                  </a:cubicBezTo>
                  <a:lnTo>
                    <a:pt x="9368" y="3669"/>
                  </a:lnTo>
                  <a:cubicBezTo>
                    <a:pt x="9368" y="1921"/>
                    <a:pt x="8131" y="364"/>
                    <a:pt x="6231" y="55"/>
                  </a:cubicBezTo>
                  <a:cubicBezTo>
                    <a:pt x="6005" y="18"/>
                    <a:pt x="5779" y="0"/>
                    <a:pt x="55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66"/>
            <p:cNvSpPr/>
            <p:nvPr/>
          </p:nvSpPr>
          <p:spPr>
            <a:xfrm>
              <a:off x="1323129" y="2571761"/>
              <a:ext cx="417024" cy="417024"/>
            </a:xfrm>
            <a:custGeom>
              <a:avLst/>
              <a:gdLst/>
              <a:ahLst/>
              <a:cxnLst/>
              <a:rect l="l" t="t" r="r" b="b"/>
              <a:pathLst>
                <a:path w="19982" h="19982" extrusionOk="0">
                  <a:moveTo>
                    <a:pt x="17015" y="1170"/>
                  </a:moveTo>
                  <a:cubicBezTo>
                    <a:pt x="17989" y="1170"/>
                    <a:pt x="18810" y="1993"/>
                    <a:pt x="18810" y="2966"/>
                  </a:cubicBezTo>
                  <a:lnTo>
                    <a:pt x="18810" y="17015"/>
                  </a:lnTo>
                  <a:cubicBezTo>
                    <a:pt x="18810" y="17990"/>
                    <a:pt x="17989" y="18811"/>
                    <a:pt x="17015" y="18811"/>
                  </a:cubicBezTo>
                  <a:lnTo>
                    <a:pt x="2965" y="18811"/>
                  </a:lnTo>
                  <a:cubicBezTo>
                    <a:pt x="1992" y="18811"/>
                    <a:pt x="1170" y="17990"/>
                    <a:pt x="1170" y="17015"/>
                  </a:cubicBezTo>
                  <a:lnTo>
                    <a:pt x="1170" y="2966"/>
                  </a:lnTo>
                  <a:cubicBezTo>
                    <a:pt x="1170" y="1993"/>
                    <a:pt x="1992" y="1170"/>
                    <a:pt x="2965" y="1170"/>
                  </a:cubicBezTo>
                  <a:close/>
                  <a:moveTo>
                    <a:pt x="2965" y="1"/>
                  </a:moveTo>
                  <a:cubicBezTo>
                    <a:pt x="1347" y="1"/>
                    <a:pt x="0" y="1349"/>
                    <a:pt x="0" y="2966"/>
                  </a:cubicBezTo>
                  <a:lnTo>
                    <a:pt x="0" y="17015"/>
                  </a:lnTo>
                  <a:cubicBezTo>
                    <a:pt x="0" y="18635"/>
                    <a:pt x="1348" y="19982"/>
                    <a:pt x="2965" y="19982"/>
                  </a:cubicBezTo>
                  <a:lnTo>
                    <a:pt x="17017" y="19982"/>
                  </a:lnTo>
                  <a:cubicBezTo>
                    <a:pt x="18635" y="19982"/>
                    <a:pt x="19981" y="18634"/>
                    <a:pt x="19981" y="17015"/>
                  </a:cubicBezTo>
                  <a:lnTo>
                    <a:pt x="19981" y="2966"/>
                  </a:lnTo>
                  <a:cubicBezTo>
                    <a:pt x="19981" y="1347"/>
                    <a:pt x="18633" y="1"/>
                    <a:pt x="170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0" name="Google Shape;1290;p66"/>
          <p:cNvSpPr txBox="1">
            <a:spLocks noGrp="1"/>
          </p:cNvSpPr>
          <p:nvPr>
            <p:ph type="subTitle" idx="4294967295"/>
          </p:nvPr>
        </p:nvSpPr>
        <p:spPr>
          <a:xfrm>
            <a:off x="3044675" y="2305050"/>
            <a:ext cx="3054900" cy="152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Thông tin liên hệ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CA7BEB"/>
                </a:solidFill>
              </a:rPr>
              <a:t>dangdh</a:t>
            </a:r>
            <a:r>
              <a:rPr lang="en" sz="1800"/>
              <a:t>@</a:t>
            </a:r>
            <a:r>
              <a:rPr lang="en" sz="1800">
                <a:solidFill>
                  <a:srgbClr val="35C2DF"/>
                </a:solidFill>
              </a:rPr>
              <a:t>tayninh</a:t>
            </a:r>
            <a:r>
              <a:rPr lang="en" sz="1800"/>
              <a:t>.gov.</a:t>
            </a:r>
            <a:r>
              <a:rPr lang="en" sz="1800">
                <a:solidFill>
                  <a:srgbClr val="B6D7A8"/>
                </a:solidFill>
              </a:rPr>
              <a:t>vn</a:t>
            </a:r>
            <a:endParaRPr sz="1800">
              <a:solidFill>
                <a:srgbClr val="B6D7A8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+84 869221603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t</a:t>
            </a:r>
            <a:r>
              <a:rPr lang="en" sz="1800"/>
              <a:t>tgsdh.tayninh.gov.vn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3367C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2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Mục lục</a:t>
            </a:r>
            <a:endParaRPr/>
          </a:p>
        </p:txBody>
      </p:sp>
      <p:sp>
        <p:nvSpPr>
          <p:cNvPr id="698" name="Google Shape;698;p26"/>
          <p:cNvSpPr txBox="1">
            <a:spLocks noGrp="1"/>
          </p:cNvSpPr>
          <p:nvPr>
            <p:ph type="subTitle" idx="1"/>
          </p:nvPr>
        </p:nvSpPr>
        <p:spPr>
          <a:xfrm>
            <a:off x="1643725" y="1835588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Cửa hàng 4.0 là gì ?</a:t>
            </a:r>
            <a:endParaRPr/>
          </a:p>
        </p:txBody>
      </p:sp>
      <p:sp>
        <p:nvSpPr>
          <p:cNvPr id="699" name="Google Shape;699;p26"/>
          <p:cNvSpPr txBox="1">
            <a:spLocks noGrp="1"/>
          </p:cNvSpPr>
          <p:nvPr>
            <p:ph type="title" idx="2"/>
          </p:nvPr>
        </p:nvSpPr>
        <p:spPr>
          <a:xfrm>
            <a:off x="2253325" y="1383288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700" name="Google Shape;700;p26"/>
          <p:cNvSpPr txBox="1">
            <a:spLocks noGrp="1"/>
          </p:cNvSpPr>
          <p:nvPr>
            <p:ph type="subTitle" idx="3"/>
          </p:nvPr>
        </p:nvSpPr>
        <p:spPr>
          <a:xfrm>
            <a:off x="1644225" y="2211678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Tổng quan về cửa hàng 4.0</a:t>
            </a:r>
            <a:endParaRPr/>
          </a:p>
        </p:txBody>
      </p:sp>
      <p:sp>
        <p:nvSpPr>
          <p:cNvPr id="701" name="Google Shape;701;p26"/>
          <p:cNvSpPr txBox="1">
            <a:spLocks noGrp="1"/>
          </p:cNvSpPr>
          <p:nvPr>
            <p:ph type="subTitle" idx="4"/>
          </p:nvPr>
        </p:nvSpPr>
        <p:spPr>
          <a:xfrm>
            <a:off x="5121400" y="1794788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Lợi ích</a:t>
            </a:r>
            <a:endParaRPr/>
          </a:p>
        </p:txBody>
      </p:sp>
      <p:sp>
        <p:nvSpPr>
          <p:cNvPr id="702" name="Google Shape;702;p26"/>
          <p:cNvSpPr txBox="1">
            <a:spLocks noGrp="1"/>
          </p:cNvSpPr>
          <p:nvPr>
            <p:ph type="title" idx="5"/>
          </p:nvPr>
        </p:nvSpPr>
        <p:spPr>
          <a:xfrm>
            <a:off x="5730925" y="1342488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703" name="Google Shape;703;p26"/>
          <p:cNvSpPr txBox="1">
            <a:spLocks noGrp="1"/>
          </p:cNvSpPr>
          <p:nvPr>
            <p:ph type="subTitle" idx="6"/>
          </p:nvPr>
        </p:nvSpPr>
        <p:spPr>
          <a:xfrm>
            <a:off x="5121638" y="2170878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Lợi ích khi đăng ký cửa hàng 4.0</a:t>
            </a:r>
          </a:p>
        </p:txBody>
      </p:sp>
      <p:sp>
        <p:nvSpPr>
          <p:cNvPr id="704" name="Google Shape;704;p26"/>
          <p:cNvSpPr txBox="1">
            <a:spLocks noGrp="1"/>
          </p:cNvSpPr>
          <p:nvPr>
            <p:ph type="subTitle" idx="7"/>
          </p:nvPr>
        </p:nvSpPr>
        <p:spPr>
          <a:xfrm>
            <a:off x="1643925" y="3563675"/>
            <a:ext cx="23169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Đăng ký như thế nào ?</a:t>
            </a:r>
            <a:endParaRPr/>
          </a:p>
        </p:txBody>
      </p:sp>
      <p:sp>
        <p:nvSpPr>
          <p:cNvPr id="705" name="Google Shape;705;p26"/>
          <p:cNvSpPr txBox="1">
            <a:spLocks noGrp="1"/>
          </p:cNvSpPr>
          <p:nvPr>
            <p:ph type="title" idx="8"/>
          </p:nvPr>
        </p:nvSpPr>
        <p:spPr>
          <a:xfrm>
            <a:off x="2253425" y="3111375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706" name="Google Shape;706;p26"/>
          <p:cNvSpPr txBox="1">
            <a:spLocks noGrp="1"/>
          </p:cNvSpPr>
          <p:nvPr>
            <p:ph type="subTitle" idx="9"/>
          </p:nvPr>
        </p:nvSpPr>
        <p:spPr>
          <a:xfrm>
            <a:off x="1643976" y="3939766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Các bước đăng ký cửa hàng 4.0 trên Tây Ninh Smart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26"/>
          <p:cNvSpPr txBox="1">
            <a:spLocks noGrp="1"/>
          </p:cNvSpPr>
          <p:nvPr>
            <p:ph type="subTitle" idx="13"/>
          </p:nvPr>
        </p:nvSpPr>
        <p:spPr>
          <a:xfrm>
            <a:off x="5121025" y="3482077"/>
            <a:ext cx="23172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</a:t>
            </a:r>
            <a:endParaRPr/>
          </a:p>
        </p:txBody>
      </p:sp>
      <p:sp>
        <p:nvSpPr>
          <p:cNvPr id="708" name="Google Shape;708;p26"/>
          <p:cNvSpPr txBox="1">
            <a:spLocks noGrp="1"/>
          </p:cNvSpPr>
          <p:nvPr>
            <p:ph type="title" idx="14"/>
          </p:nvPr>
        </p:nvSpPr>
        <p:spPr>
          <a:xfrm>
            <a:off x="5730625" y="3029786"/>
            <a:ext cx="10980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709" name="Google Shape;709;p26"/>
          <p:cNvSpPr txBox="1">
            <a:spLocks noGrp="1"/>
          </p:cNvSpPr>
          <p:nvPr>
            <p:ph type="subTitle" idx="15"/>
          </p:nvPr>
        </p:nvSpPr>
        <p:spPr>
          <a:xfrm>
            <a:off x="5121525" y="3858177"/>
            <a:ext cx="2316900" cy="6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 sử dụng cửa hàng 4.0 trên ứng dụng Mobile Money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60"/>
          <p:cNvSpPr txBox="1">
            <a:spLocks noGrp="1"/>
          </p:cNvSpPr>
          <p:nvPr>
            <p:ph type="title"/>
          </p:nvPr>
        </p:nvSpPr>
        <p:spPr>
          <a:xfrm>
            <a:off x="3216900" y="1653325"/>
            <a:ext cx="1599000" cy="1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050" name="Google Shape;1050;p60"/>
          <p:cNvSpPr txBox="1">
            <a:spLocks noGrp="1"/>
          </p:cNvSpPr>
          <p:nvPr>
            <p:ph type="title" idx="2"/>
          </p:nvPr>
        </p:nvSpPr>
        <p:spPr>
          <a:xfrm>
            <a:off x="3216900" y="2879675"/>
            <a:ext cx="2779436" cy="9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Cửa hàng 4.0 là gì ?</a:t>
            </a:r>
            <a:endParaRPr/>
          </a:p>
        </p:txBody>
      </p:sp>
      <p:grpSp>
        <p:nvGrpSpPr>
          <p:cNvPr id="1051" name="Google Shape;1051;p60"/>
          <p:cNvGrpSpPr/>
          <p:nvPr/>
        </p:nvGrpSpPr>
        <p:grpSpPr>
          <a:xfrm>
            <a:off x="6351340" y="1383010"/>
            <a:ext cx="2301266" cy="2377467"/>
            <a:chOff x="6945936" y="1456203"/>
            <a:chExt cx="2159597" cy="2231107"/>
          </a:xfrm>
        </p:grpSpPr>
        <p:sp>
          <p:nvSpPr>
            <p:cNvPr id="1052" name="Google Shape;1052;p60"/>
            <p:cNvSpPr/>
            <p:nvPr/>
          </p:nvSpPr>
          <p:spPr>
            <a:xfrm>
              <a:off x="7643769" y="1456203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107646" y="16311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0"/>
            <p:cNvSpPr/>
            <p:nvPr/>
          </p:nvSpPr>
          <p:spPr>
            <a:xfrm>
              <a:off x="7451434" y="1648538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81550" y="16311"/>
                  </a:lnTo>
                  <a:lnTo>
                    <a:pt x="107646" y="42407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4026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0"/>
            <p:cNvSpPr/>
            <p:nvPr/>
          </p:nvSpPr>
          <p:spPr>
            <a:xfrm>
              <a:off x="7259100" y="1840875"/>
              <a:ext cx="1487174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56576"/>
                  </a:lnTo>
                  <a:lnTo>
                    <a:pt x="123956" y="156576"/>
                  </a:lnTo>
                  <a:lnTo>
                    <a:pt x="123956" y="27043"/>
                  </a:lnTo>
                  <a:lnTo>
                    <a:pt x="98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0"/>
            <p:cNvSpPr/>
            <p:nvPr/>
          </p:nvSpPr>
          <p:spPr>
            <a:xfrm>
              <a:off x="6945936" y="2917954"/>
              <a:ext cx="769354" cy="769354"/>
            </a:xfrm>
            <a:custGeom>
              <a:avLst/>
              <a:gdLst/>
              <a:ahLst/>
              <a:cxnLst/>
              <a:rect l="l" t="t" r="r" b="b"/>
              <a:pathLst>
                <a:path w="65241" h="65241" extrusionOk="0">
                  <a:moveTo>
                    <a:pt x="26097" y="0"/>
                  </a:moveTo>
                  <a:lnTo>
                    <a:pt x="26097" y="10732"/>
                  </a:lnTo>
                  <a:cubicBezTo>
                    <a:pt x="24596" y="11189"/>
                    <a:pt x="23128" y="11776"/>
                    <a:pt x="21758" y="12526"/>
                  </a:cubicBezTo>
                  <a:lnTo>
                    <a:pt x="21726" y="12526"/>
                  </a:lnTo>
                  <a:lnTo>
                    <a:pt x="14158" y="4926"/>
                  </a:lnTo>
                  <a:lnTo>
                    <a:pt x="4927" y="14157"/>
                  </a:lnTo>
                  <a:lnTo>
                    <a:pt x="12527" y="21758"/>
                  </a:lnTo>
                  <a:cubicBezTo>
                    <a:pt x="11777" y="23128"/>
                    <a:pt x="11190" y="24596"/>
                    <a:pt x="10733" y="26096"/>
                  </a:cubicBezTo>
                  <a:lnTo>
                    <a:pt x="1" y="26096"/>
                  </a:lnTo>
                  <a:lnTo>
                    <a:pt x="1" y="39144"/>
                  </a:lnTo>
                  <a:lnTo>
                    <a:pt x="10733" y="39144"/>
                  </a:lnTo>
                  <a:cubicBezTo>
                    <a:pt x="11190" y="40645"/>
                    <a:pt x="11777" y="42113"/>
                    <a:pt x="12527" y="43483"/>
                  </a:cubicBezTo>
                  <a:lnTo>
                    <a:pt x="12527" y="43515"/>
                  </a:lnTo>
                  <a:lnTo>
                    <a:pt x="4927" y="51083"/>
                  </a:lnTo>
                  <a:lnTo>
                    <a:pt x="14158" y="60315"/>
                  </a:lnTo>
                  <a:lnTo>
                    <a:pt x="21758" y="52714"/>
                  </a:lnTo>
                  <a:cubicBezTo>
                    <a:pt x="23128" y="53464"/>
                    <a:pt x="24596" y="54052"/>
                    <a:pt x="26097" y="54508"/>
                  </a:cubicBezTo>
                  <a:lnTo>
                    <a:pt x="26097" y="65240"/>
                  </a:lnTo>
                  <a:lnTo>
                    <a:pt x="39145" y="65240"/>
                  </a:lnTo>
                  <a:lnTo>
                    <a:pt x="39145" y="54508"/>
                  </a:lnTo>
                  <a:cubicBezTo>
                    <a:pt x="40645" y="54052"/>
                    <a:pt x="42113" y="53464"/>
                    <a:pt x="43483" y="52714"/>
                  </a:cubicBezTo>
                  <a:lnTo>
                    <a:pt x="51084" y="60315"/>
                  </a:lnTo>
                  <a:lnTo>
                    <a:pt x="60315" y="51083"/>
                  </a:lnTo>
                  <a:lnTo>
                    <a:pt x="52715" y="43515"/>
                  </a:lnTo>
                  <a:lnTo>
                    <a:pt x="52715" y="43483"/>
                  </a:lnTo>
                  <a:cubicBezTo>
                    <a:pt x="53465" y="42113"/>
                    <a:pt x="54052" y="40645"/>
                    <a:pt x="54509" y="39144"/>
                  </a:cubicBezTo>
                  <a:lnTo>
                    <a:pt x="65241" y="39144"/>
                  </a:lnTo>
                  <a:lnTo>
                    <a:pt x="65241" y="26096"/>
                  </a:lnTo>
                  <a:lnTo>
                    <a:pt x="54509" y="26096"/>
                  </a:lnTo>
                  <a:cubicBezTo>
                    <a:pt x="54052" y="24596"/>
                    <a:pt x="53465" y="23128"/>
                    <a:pt x="52715" y="21758"/>
                  </a:cubicBezTo>
                  <a:lnTo>
                    <a:pt x="60315" y="14157"/>
                  </a:lnTo>
                  <a:lnTo>
                    <a:pt x="51084" y="4926"/>
                  </a:lnTo>
                  <a:lnTo>
                    <a:pt x="43516" y="12526"/>
                  </a:lnTo>
                  <a:lnTo>
                    <a:pt x="43483" y="12526"/>
                  </a:lnTo>
                  <a:cubicBezTo>
                    <a:pt x="42113" y="11776"/>
                    <a:pt x="40645" y="11189"/>
                    <a:pt x="39145" y="10732"/>
                  </a:cubicBezTo>
                  <a:lnTo>
                    <a:pt x="39145" y="0"/>
                  </a:lnTo>
                  <a:close/>
                </a:path>
              </a:pathLst>
            </a:custGeom>
            <a:solidFill>
              <a:srgbClr val="67E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0"/>
            <p:cNvSpPr/>
            <p:nvPr/>
          </p:nvSpPr>
          <p:spPr>
            <a:xfrm>
              <a:off x="7215206" y="3187224"/>
              <a:ext cx="230815" cy="230815"/>
            </a:xfrm>
            <a:custGeom>
              <a:avLst/>
              <a:gdLst/>
              <a:ahLst/>
              <a:cxnLst/>
              <a:rect l="l" t="t" r="r" b="b"/>
              <a:pathLst>
                <a:path w="19573" h="19573" extrusionOk="0">
                  <a:moveTo>
                    <a:pt x="9787" y="0"/>
                  </a:moveTo>
                  <a:cubicBezTo>
                    <a:pt x="4372" y="0"/>
                    <a:pt x="1" y="4371"/>
                    <a:pt x="1" y="9786"/>
                  </a:cubicBezTo>
                  <a:cubicBezTo>
                    <a:pt x="1" y="15201"/>
                    <a:pt x="4372" y="19572"/>
                    <a:pt x="9787" y="19572"/>
                  </a:cubicBezTo>
                  <a:cubicBezTo>
                    <a:pt x="15202" y="19572"/>
                    <a:pt x="19573" y="15201"/>
                    <a:pt x="19573" y="9786"/>
                  </a:cubicBezTo>
                  <a:cubicBezTo>
                    <a:pt x="19573" y="4371"/>
                    <a:pt x="15202" y="0"/>
                    <a:pt x="97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60"/>
            <p:cNvSpPr/>
            <p:nvPr/>
          </p:nvSpPr>
          <p:spPr>
            <a:xfrm>
              <a:off x="7489901" y="199474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7"/>
                  </a:lnTo>
                  <a:lnTo>
                    <a:pt x="26097" y="26097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60"/>
            <p:cNvSpPr/>
            <p:nvPr/>
          </p:nvSpPr>
          <p:spPr>
            <a:xfrm>
              <a:off x="7489901" y="253328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6"/>
                  </a:lnTo>
                  <a:lnTo>
                    <a:pt x="26097" y="26096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60"/>
            <p:cNvSpPr/>
            <p:nvPr/>
          </p:nvSpPr>
          <p:spPr>
            <a:xfrm>
              <a:off x="8259243" y="3148757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3048" y="0"/>
                  </a:moveTo>
                  <a:cubicBezTo>
                    <a:pt x="5839" y="0"/>
                    <a:pt x="0" y="5839"/>
                    <a:pt x="0" y="13048"/>
                  </a:cubicBezTo>
                  <a:cubicBezTo>
                    <a:pt x="0" y="20257"/>
                    <a:pt x="5839" y="26096"/>
                    <a:pt x="13048" y="26096"/>
                  </a:cubicBezTo>
                  <a:cubicBezTo>
                    <a:pt x="20257" y="26096"/>
                    <a:pt x="26096" y="20257"/>
                    <a:pt x="26096" y="13048"/>
                  </a:cubicBezTo>
                  <a:cubicBezTo>
                    <a:pt x="26096" y="5839"/>
                    <a:pt x="20257" y="0"/>
                    <a:pt x="13048" y="0"/>
                  </a:cubicBez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60"/>
            <p:cNvSpPr/>
            <p:nvPr/>
          </p:nvSpPr>
          <p:spPr>
            <a:xfrm>
              <a:off x="7913039" y="1956275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60"/>
            <p:cNvSpPr/>
            <p:nvPr/>
          </p:nvSpPr>
          <p:spPr>
            <a:xfrm>
              <a:off x="7913039" y="2110144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60"/>
            <p:cNvSpPr/>
            <p:nvPr/>
          </p:nvSpPr>
          <p:spPr>
            <a:xfrm>
              <a:off x="7913039" y="2264013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0"/>
            <p:cNvSpPr/>
            <p:nvPr/>
          </p:nvSpPr>
          <p:spPr>
            <a:xfrm>
              <a:off x="7913039" y="2494815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60"/>
            <p:cNvSpPr/>
            <p:nvPr/>
          </p:nvSpPr>
          <p:spPr>
            <a:xfrm>
              <a:off x="7913039" y="2648684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60"/>
            <p:cNvSpPr/>
            <p:nvPr/>
          </p:nvSpPr>
          <p:spPr>
            <a:xfrm>
              <a:off x="7913039" y="2802552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52192" y="6524"/>
                  </a:lnTo>
                  <a:lnTo>
                    <a:pt x="52192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60"/>
            <p:cNvSpPr/>
            <p:nvPr/>
          </p:nvSpPr>
          <p:spPr>
            <a:xfrm>
              <a:off x="7797638" y="3110290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60"/>
            <p:cNvSpPr/>
            <p:nvPr/>
          </p:nvSpPr>
          <p:spPr>
            <a:xfrm>
              <a:off x="7797638" y="3264158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60"/>
            <p:cNvSpPr/>
            <p:nvPr/>
          </p:nvSpPr>
          <p:spPr>
            <a:xfrm>
              <a:off x="7797638" y="3418027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60"/>
            <p:cNvSpPr/>
            <p:nvPr/>
          </p:nvSpPr>
          <p:spPr>
            <a:xfrm>
              <a:off x="8413100" y="1828800"/>
              <a:ext cx="333193" cy="31981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0" y="1"/>
                  </a:moveTo>
                  <a:lnTo>
                    <a:pt x="0" y="26097"/>
                  </a:lnTo>
                  <a:lnTo>
                    <a:pt x="26096" y="2609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BBFFF"/>
            </a:solidFill>
            <a:ln w="9525" cap="flat" cmpd="sng">
              <a:solidFill>
                <a:srgbClr val="BBB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4885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4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Cửa hàng 4.0</a:t>
            </a:r>
            <a:endParaRPr/>
          </a:p>
        </p:txBody>
      </p:sp>
      <p:sp>
        <p:nvSpPr>
          <p:cNvPr id="888" name="Google Shape;888;p45"/>
          <p:cNvSpPr txBox="1">
            <a:spLocks noGrp="1"/>
          </p:cNvSpPr>
          <p:nvPr>
            <p:ph type="body" idx="1"/>
          </p:nvPr>
        </p:nvSpPr>
        <p:spPr>
          <a:xfrm>
            <a:off x="720000" y="1104850"/>
            <a:ext cx="5543400" cy="31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Là </a:t>
            </a:r>
            <a:r>
              <a:rPr lang="vi-VN" sz="1400"/>
              <a:t>tính năng cho phép người mua và người bán có thể thực hiện giao dịch</a:t>
            </a:r>
            <a:r>
              <a:rPr lang="en-US" sz="1400"/>
              <a:t> </a:t>
            </a:r>
            <a:r>
              <a:rPr lang="vi-VN" sz="1400"/>
              <a:t>chuyển tiền/mua bán </a:t>
            </a:r>
            <a:r>
              <a:rPr lang="vi-VN" sz="1400" b="1"/>
              <a:t>KHÔNG TIỀN MẶT</a:t>
            </a:r>
            <a:r>
              <a:rPr lang="en-US" sz="1400"/>
              <a:t> </a:t>
            </a:r>
            <a:r>
              <a:rPr lang="vi-VN" sz="1400"/>
              <a:t>bằng hình thức</a:t>
            </a:r>
            <a:r>
              <a:rPr lang="en-US" sz="1400"/>
              <a:t> </a:t>
            </a:r>
            <a:r>
              <a:rPr lang="vi-VN" sz="1400" b="1"/>
              <a:t>quét mã QR</a:t>
            </a:r>
            <a:r>
              <a:rPr lang="en-US" sz="1400"/>
              <a:t> </a:t>
            </a:r>
            <a:r>
              <a:rPr lang="vi-VN" sz="1400"/>
              <a:t>trên các ứng dụng Mobile Money (Viettel, VNPT, MobiFone)</a:t>
            </a:r>
            <a:r>
              <a:rPr lang="en-US" sz="1400"/>
              <a:t> và ứng dụng di động của các ngân hàng.</a:t>
            </a:r>
            <a:endParaRPr lang="vi-VN" sz="1400"/>
          </a:p>
        </p:txBody>
      </p:sp>
    </p:spTree>
    <p:extLst>
      <p:ext uri="{BB962C8B-B14F-4D97-AF65-F5344CB8AC3E}">
        <p14:creationId xmlns:p14="http://schemas.microsoft.com/office/powerpoint/2010/main" val="38263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Mô hình cửa hàng 4.0</a:t>
            </a:r>
            <a:endParaRPr/>
          </a:p>
        </p:txBody>
      </p:sp>
      <p:sp>
        <p:nvSpPr>
          <p:cNvPr id="740" name="Google Shape;740;p30"/>
          <p:cNvSpPr txBox="1">
            <a:spLocks noGrp="1"/>
          </p:cNvSpPr>
          <p:nvPr>
            <p:ph type="subTitle" idx="1"/>
          </p:nvPr>
        </p:nvSpPr>
        <p:spPr>
          <a:xfrm>
            <a:off x="749232" y="1758993"/>
            <a:ext cx="16827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Người mua</a:t>
            </a:r>
            <a:endParaRPr/>
          </a:p>
        </p:txBody>
      </p:sp>
      <p:sp>
        <p:nvSpPr>
          <p:cNvPr id="742" name="Google Shape;742;p30"/>
          <p:cNvSpPr txBox="1">
            <a:spLocks noGrp="1"/>
          </p:cNvSpPr>
          <p:nvPr>
            <p:ph type="subTitle" idx="7"/>
          </p:nvPr>
        </p:nvSpPr>
        <p:spPr>
          <a:xfrm>
            <a:off x="4777712" y="1626211"/>
            <a:ext cx="2107499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Cửa hàng truyền thống</a:t>
            </a:r>
            <a:endParaRPr/>
          </a:p>
        </p:txBody>
      </p:sp>
      <p:sp>
        <p:nvSpPr>
          <p:cNvPr id="743" name="Google Shape;743;p30"/>
          <p:cNvSpPr txBox="1">
            <a:spLocks noGrp="1"/>
          </p:cNvSpPr>
          <p:nvPr>
            <p:ph type="subTitle" idx="8"/>
          </p:nvPr>
        </p:nvSpPr>
        <p:spPr>
          <a:xfrm>
            <a:off x="4792614" y="1909267"/>
            <a:ext cx="21075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Thống kê doanh thu thủ công (excel, sổ tay…)</a:t>
            </a:r>
            <a:endParaRPr/>
          </a:p>
        </p:txBody>
      </p:sp>
      <p:sp>
        <p:nvSpPr>
          <p:cNvPr id="744" name="Google Shape;744;p30"/>
          <p:cNvSpPr txBox="1">
            <a:spLocks noGrp="1"/>
          </p:cNvSpPr>
          <p:nvPr>
            <p:ph type="subTitle" idx="3"/>
          </p:nvPr>
        </p:nvSpPr>
        <p:spPr>
          <a:xfrm>
            <a:off x="749232" y="3365678"/>
            <a:ext cx="16824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Người mua</a:t>
            </a:r>
            <a:endParaRPr/>
          </a:p>
        </p:txBody>
      </p:sp>
      <p:sp>
        <p:nvSpPr>
          <p:cNvPr id="745" name="Google Shape;745;p30"/>
          <p:cNvSpPr txBox="1">
            <a:spLocks noGrp="1"/>
          </p:cNvSpPr>
          <p:nvPr>
            <p:ph type="subTitle" idx="5"/>
          </p:nvPr>
        </p:nvSpPr>
        <p:spPr>
          <a:xfrm>
            <a:off x="4868295" y="3365678"/>
            <a:ext cx="1682400" cy="3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Cửa hàng 4.0</a:t>
            </a:r>
            <a:endParaRPr/>
          </a:p>
        </p:txBody>
      </p:sp>
      <p:sp>
        <p:nvSpPr>
          <p:cNvPr id="747" name="Google Shape;747;p30"/>
          <p:cNvSpPr txBox="1">
            <a:spLocks noGrp="1"/>
          </p:cNvSpPr>
          <p:nvPr>
            <p:ph type="subTitle" idx="6"/>
          </p:nvPr>
        </p:nvSpPr>
        <p:spPr>
          <a:xfrm>
            <a:off x="4868295" y="3697316"/>
            <a:ext cx="2684700" cy="8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Thống kê doanh thu tự động</a:t>
            </a:r>
            <a:endParaRPr/>
          </a:p>
        </p:txBody>
      </p:sp>
      <p:cxnSp>
        <p:nvCxnSpPr>
          <p:cNvPr id="748" name="Google Shape;748;p30"/>
          <p:cNvCxnSpPr>
            <a:cxnSpLocks/>
          </p:cNvCxnSpPr>
          <p:nvPr/>
        </p:nvCxnSpPr>
        <p:spPr>
          <a:xfrm rot="10800000" flipH="1">
            <a:off x="2593307" y="1813963"/>
            <a:ext cx="2054100" cy="270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50" name="Google Shape;750;p30"/>
          <p:cNvCxnSpPr>
            <a:cxnSpLocks/>
          </p:cNvCxnSpPr>
          <p:nvPr/>
        </p:nvCxnSpPr>
        <p:spPr>
          <a:xfrm>
            <a:off x="2717309" y="3562833"/>
            <a:ext cx="1930098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Google Shape;743;p30">
            <a:extLst>
              <a:ext uri="{FF2B5EF4-FFF2-40B4-BE49-F238E27FC236}">
                <a16:creationId xmlns:a16="http://schemas.microsoft.com/office/drawing/2014/main" id="{739E2A45-CFBF-3072-B6D3-6D103C66EC31}"/>
              </a:ext>
            </a:extLst>
          </p:cNvPr>
          <p:cNvSpPr txBox="1">
            <a:spLocks/>
          </p:cNvSpPr>
          <p:nvPr/>
        </p:nvSpPr>
        <p:spPr>
          <a:xfrm>
            <a:off x="2653280" y="1458368"/>
            <a:ext cx="1919014" cy="26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32004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/>
            <a:r>
              <a:rPr lang="en-US"/>
              <a:t>Thanh toán tiền mặt</a:t>
            </a:r>
          </a:p>
        </p:txBody>
      </p:sp>
      <p:cxnSp>
        <p:nvCxnSpPr>
          <p:cNvPr id="5" name="Google Shape;748;p30">
            <a:extLst>
              <a:ext uri="{FF2B5EF4-FFF2-40B4-BE49-F238E27FC236}">
                <a16:creationId xmlns:a16="http://schemas.microsoft.com/office/drawing/2014/main" id="{3470805C-EB71-45D9-D40C-975D22A1FE63}"/>
              </a:ext>
            </a:extLst>
          </p:cNvPr>
          <p:cNvCxnSpPr>
            <a:cxnSpLocks/>
          </p:cNvCxnSpPr>
          <p:nvPr/>
        </p:nvCxnSpPr>
        <p:spPr>
          <a:xfrm flipH="1">
            <a:off x="2593307" y="2076918"/>
            <a:ext cx="20541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743;p30">
            <a:extLst>
              <a:ext uri="{FF2B5EF4-FFF2-40B4-BE49-F238E27FC236}">
                <a16:creationId xmlns:a16="http://schemas.microsoft.com/office/drawing/2014/main" id="{5F8C88FB-4F0F-6722-1807-C16BA242EE2B}"/>
              </a:ext>
            </a:extLst>
          </p:cNvPr>
          <p:cNvSpPr txBox="1">
            <a:spLocks/>
          </p:cNvSpPr>
          <p:nvPr/>
        </p:nvSpPr>
        <p:spPr>
          <a:xfrm>
            <a:off x="2873600" y="2051829"/>
            <a:ext cx="1919014" cy="26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32004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/>
            <a:r>
              <a:rPr lang="en-US"/>
              <a:t>Trả lại tiền thừa</a:t>
            </a:r>
          </a:p>
        </p:txBody>
      </p:sp>
      <p:sp>
        <p:nvSpPr>
          <p:cNvPr id="13" name="Google Shape;743;p30">
            <a:extLst>
              <a:ext uri="{FF2B5EF4-FFF2-40B4-BE49-F238E27FC236}">
                <a16:creationId xmlns:a16="http://schemas.microsoft.com/office/drawing/2014/main" id="{5402249C-710D-F91A-0DDA-E7D629A7A054}"/>
              </a:ext>
            </a:extLst>
          </p:cNvPr>
          <p:cNvSpPr txBox="1">
            <a:spLocks/>
          </p:cNvSpPr>
          <p:nvPr/>
        </p:nvSpPr>
        <p:spPr>
          <a:xfrm>
            <a:off x="2730873" y="3234498"/>
            <a:ext cx="1919014" cy="26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32004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/>
            <a:r>
              <a:rPr lang="en-US"/>
              <a:t>Thanh toán quét QR</a:t>
            </a:r>
          </a:p>
        </p:txBody>
      </p:sp>
    </p:spTree>
    <p:extLst>
      <p:ext uri="{BB962C8B-B14F-4D97-AF65-F5344CB8AC3E}">
        <p14:creationId xmlns:p14="http://schemas.microsoft.com/office/powerpoint/2010/main" val="107319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60"/>
          <p:cNvSpPr txBox="1">
            <a:spLocks noGrp="1"/>
          </p:cNvSpPr>
          <p:nvPr>
            <p:ph type="title"/>
          </p:nvPr>
        </p:nvSpPr>
        <p:spPr>
          <a:xfrm>
            <a:off x="3216900" y="1653325"/>
            <a:ext cx="1599000" cy="1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050" name="Google Shape;1050;p60"/>
          <p:cNvSpPr txBox="1">
            <a:spLocks noGrp="1"/>
          </p:cNvSpPr>
          <p:nvPr>
            <p:ph type="title" idx="2"/>
          </p:nvPr>
        </p:nvSpPr>
        <p:spPr>
          <a:xfrm>
            <a:off x="3216900" y="2879675"/>
            <a:ext cx="2779436" cy="9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Lợi ích khi đăng ký cửa hàng 4.0</a:t>
            </a:r>
            <a:endParaRPr/>
          </a:p>
        </p:txBody>
      </p:sp>
      <p:grpSp>
        <p:nvGrpSpPr>
          <p:cNvPr id="1051" name="Google Shape;1051;p60"/>
          <p:cNvGrpSpPr/>
          <p:nvPr/>
        </p:nvGrpSpPr>
        <p:grpSpPr>
          <a:xfrm>
            <a:off x="6351340" y="1383010"/>
            <a:ext cx="2301266" cy="2377467"/>
            <a:chOff x="6945936" y="1456203"/>
            <a:chExt cx="2159597" cy="2231107"/>
          </a:xfrm>
        </p:grpSpPr>
        <p:sp>
          <p:nvSpPr>
            <p:cNvPr id="1052" name="Google Shape;1052;p60"/>
            <p:cNvSpPr/>
            <p:nvPr/>
          </p:nvSpPr>
          <p:spPr>
            <a:xfrm>
              <a:off x="7643769" y="1456203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107646" y="16311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0"/>
            <p:cNvSpPr/>
            <p:nvPr/>
          </p:nvSpPr>
          <p:spPr>
            <a:xfrm>
              <a:off x="7451434" y="1648538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81550" y="16311"/>
                  </a:lnTo>
                  <a:lnTo>
                    <a:pt x="107646" y="42407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4026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0"/>
            <p:cNvSpPr/>
            <p:nvPr/>
          </p:nvSpPr>
          <p:spPr>
            <a:xfrm>
              <a:off x="7259100" y="1840875"/>
              <a:ext cx="1487174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56576"/>
                  </a:lnTo>
                  <a:lnTo>
                    <a:pt x="123956" y="156576"/>
                  </a:lnTo>
                  <a:lnTo>
                    <a:pt x="123956" y="27043"/>
                  </a:lnTo>
                  <a:lnTo>
                    <a:pt x="98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0"/>
            <p:cNvSpPr/>
            <p:nvPr/>
          </p:nvSpPr>
          <p:spPr>
            <a:xfrm>
              <a:off x="6945936" y="2917954"/>
              <a:ext cx="769354" cy="769354"/>
            </a:xfrm>
            <a:custGeom>
              <a:avLst/>
              <a:gdLst/>
              <a:ahLst/>
              <a:cxnLst/>
              <a:rect l="l" t="t" r="r" b="b"/>
              <a:pathLst>
                <a:path w="65241" h="65241" extrusionOk="0">
                  <a:moveTo>
                    <a:pt x="26097" y="0"/>
                  </a:moveTo>
                  <a:lnTo>
                    <a:pt x="26097" y="10732"/>
                  </a:lnTo>
                  <a:cubicBezTo>
                    <a:pt x="24596" y="11189"/>
                    <a:pt x="23128" y="11776"/>
                    <a:pt x="21758" y="12526"/>
                  </a:cubicBezTo>
                  <a:lnTo>
                    <a:pt x="21726" y="12526"/>
                  </a:lnTo>
                  <a:lnTo>
                    <a:pt x="14158" y="4926"/>
                  </a:lnTo>
                  <a:lnTo>
                    <a:pt x="4927" y="14157"/>
                  </a:lnTo>
                  <a:lnTo>
                    <a:pt x="12527" y="21758"/>
                  </a:lnTo>
                  <a:cubicBezTo>
                    <a:pt x="11777" y="23128"/>
                    <a:pt x="11190" y="24596"/>
                    <a:pt x="10733" y="26096"/>
                  </a:cubicBezTo>
                  <a:lnTo>
                    <a:pt x="1" y="26096"/>
                  </a:lnTo>
                  <a:lnTo>
                    <a:pt x="1" y="39144"/>
                  </a:lnTo>
                  <a:lnTo>
                    <a:pt x="10733" y="39144"/>
                  </a:lnTo>
                  <a:cubicBezTo>
                    <a:pt x="11190" y="40645"/>
                    <a:pt x="11777" y="42113"/>
                    <a:pt x="12527" y="43483"/>
                  </a:cubicBezTo>
                  <a:lnTo>
                    <a:pt x="12527" y="43515"/>
                  </a:lnTo>
                  <a:lnTo>
                    <a:pt x="4927" y="51083"/>
                  </a:lnTo>
                  <a:lnTo>
                    <a:pt x="14158" y="60315"/>
                  </a:lnTo>
                  <a:lnTo>
                    <a:pt x="21758" y="52714"/>
                  </a:lnTo>
                  <a:cubicBezTo>
                    <a:pt x="23128" y="53464"/>
                    <a:pt x="24596" y="54052"/>
                    <a:pt x="26097" y="54508"/>
                  </a:cubicBezTo>
                  <a:lnTo>
                    <a:pt x="26097" y="65240"/>
                  </a:lnTo>
                  <a:lnTo>
                    <a:pt x="39145" y="65240"/>
                  </a:lnTo>
                  <a:lnTo>
                    <a:pt x="39145" y="54508"/>
                  </a:lnTo>
                  <a:cubicBezTo>
                    <a:pt x="40645" y="54052"/>
                    <a:pt x="42113" y="53464"/>
                    <a:pt x="43483" y="52714"/>
                  </a:cubicBezTo>
                  <a:lnTo>
                    <a:pt x="51084" y="60315"/>
                  </a:lnTo>
                  <a:lnTo>
                    <a:pt x="60315" y="51083"/>
                  </a:lnTo>
                  <a:lnTo>
                    <a:pt x="52715" y="43515"/>
                  </a:lnTo>
                  <a:lnTo>
                    <a:pt x="52715" y="43483"/>
                  </a:lnTo>
                  <a:cubicBezTo>
                    <a:pt x="53465" y="42113"/>
                    <a:pt x="54052" y="40645"/>
                    <a:pt x="54509" y="39144"/>
                  </a:cubicBezTo>
                  <a:lnTo>
                    <a:pt x="65241" y="39144"/>
                  </a:lnTo>
                  <a:lnTo>
                    <a:pt x="65241" y="26096"/>
                  </a:lnTo>
                  <a:lnTo>
                    <a:pt x="54509" y="26096"/>
                  </a:lnTo>
                  <a:cubicBezTo>
                    <a:pt x="54052" y="24596"/>
                    <a:pt x="53465" y="23128"/>
                    <a:pt x="52715" y="21758"/>
                  </a:cubicBezTo>
                  <a:lnTo>
                    <a:pt x="60315" y="14157"/>
                  </a:lnTo>
                  <a:lnTo>
                    <a:pt x="51084" y="4926"/>
                  </a:lnTo>
                  <a:lnTo>
                    <a:pt x="43516" y="12526"/>
                  </a:lnTo>
                  <a:lnTo>
                    <a:pt x="43483" y="12526"/>
                  </a:lnTo>
                  <a:cubicBezTo>
                    <a:pt x="42113" y="11776"/>
                    <a:pt x="40645" y="11189"/>
                    <a:pt x="39145" y="10732"/>
                  </a:cubicBezTo>
                  <a:lnTo>
                    <a:pt x="39145" y="0"/>
                  </a:lnTo>
                  <a:close/>
                </a:path>
              </a:pathLst>
            </a:custGeom>
            <a:solidFill>
              <a:srgbClr val="67E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0"/>
            <p:cNvSpPr/>
            <p:nvPr/>
          </p:nvSpPr>
          <p:spPr>
            <a:xfrm>
              <a:off x="7215206" y="3187224"/>
              <a:ext cx="230815" cy="230815"/>
            </a:xfrm>
            <a:custGeom>
              <a:avLst/>
              <a:gdLst/>
              <a:ahLst/>
              <a:cxnLst/>
              <a:rect l="l" t="t" r="r" b="b"/>
              <a:pathLst>
                <a:path w="19573" h="19573" extrusionOk="0">
                  <a:moveTo>
                    <a:pt x="9787" y="0"/>
                  </a:moveTo>
                  <a:cubicBezTo>
                    <a:pt x="4372" y="0"/>
                    <a:pt x="1" y="4371"/>
                    <a:pt x="1" y="9786"/>
                  </a:cubicBezTo>
                  <a:cubicBezTo>
                    <a:pt x="1" y="15201"/>
                    <a:pt x="4372" y="19572"/>
                    <a:pt x="9787" y="19572"/>
                  </a:cubicBezTo>
                  <a:cubicBezTo>
                    <a:pt x="15202" y="19572"/>
                    <a:pt x="19573" y="15201"/>
                    <a:pt x="19573" y="9786"/>
                  </a:cubicBezTo>
                  <a:cubicBezTo>
                    <a:pt x="19573" y="4371"/>
                    <a:pt x="15202" y="0"/>
                    <a:pt x="97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60"/>
            <p:cNvSpPr/>
            <p:nvPr/>
          </p:nvSpPr>
          <p:spPr>
            <a:xfrm>
              <a:off x="7489901" y="199474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7"/>
                  </a:lnTo>
                  <a:lnTo>
                    <a:pt x="26097" y="26097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60"/>
            <p:cNvSpPr/>
            <p:nvPr/>
          </p:nvSpPr>
          <p:spPr>
            <a:xfrm>
              <a:off x="7489901" y="253328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6"/>
                  </a:lnTo>
                  <a:lnTo>
                    <a:pt x="26097" y="26096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60"/>
            <p:cNvSpPr/>
            <p:nvPr/>
          </p:nvSpPr>
          <p:spPr>
            <a:xfrm>
              <a:off x="8259243" y="3148757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3048" y="0"/>
                  </a:moveTo>
                  <a:cubicBezTo>
                    <a:pt x="5839" y="0"/>
                    <a:pt x="0" y="5839"/>
                    <a:pt x="0" y="13048"/>
                  </a:cubicBezTo>
                  <a:cubicBezTo>
                    <a:pt x="0" y="20257"/>
                    <a:pt x="5839" y="26096"/>
                    <a:pt x="13048" y="26096"/>
                  </a:cubicBezTo>
                  <a:cubicBezTo>
                    <a:pt x="20257" y="26096"/>
                    <a:pt x="26096" y="20257"/>
                    <a:pt x="26096" y="13048"/>
                  </a:cubicBezTo>
                  <a:cubicBezTo>
                    <a:pt x="26096" y="5839"/>
                    <a:pt x="20257" y="0"/>
                    <a:pt x="13048" y="0"/>
                  </a:cubicBez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60"/>
            <p:cNvSpPr/>
            <p:nvPr/>
          </p:nvSpPr>
          <p:spPr>
            <a:xfrm>
              <a:off x="7913039" y="1956275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60"/>
            <p:cNvSpPr/>
            <p:nvPr/>
          </p:nvSpPr>
          <p:spPr>
            <a:xfrm>
              <a:off x="7913039" y="2110144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60"/>
            <p:cNvSpPr/>
            <p:nvPr/>
          </p:nvSpPr>
          <p:spPr>
            <a:xfrm>
              <a:off x="7913039" y="2264013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0"/>
            <p:cNvSpPr/>
            <p:nvPr/>
          </p:nvSpPr>
          <p:spPr>
            <a:xfrm>
              <a:off x="7913039" y="2494815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60"/>
            <p:cNvSpPr/>
            <p:nvPr/>
          </p:nvSpPr>
          <p:spPr>
            <a:xfrm>
              <a:off x="7913039" y="2648684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60"/>
            <p:cNvSpPr/>
            <p:nvPr/>
          </p:nvSpPr>
          <p:spPr>
            <a:xfrm>
              <a:off x="7913039" y="2802552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52192" y="6524"/>
                  </a:lnTo>
                  <a:lnTo>
                    <a:pt x="52192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60"/>
            <p:cNvSpPr/>
            <p:nvPr/>
          </p:nvSpPr>
          <p:spPr>
            <a:xfrm>
              <a:off x="7797638" y="3110290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60"/>
            <p:cNvSpPr/>
            <p:nvPr/>
          </p:nvSpPr>
          <p:spPr>
            <a:xfrm>
              <a:off x="7797638" y="3264158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60"/>
            <p:cNvSpPr/>
            <p:nvPr/>
          </p:nvSpPr>
          <p:spPr>
            <a:xfrm>
              <a:off x="7797638" y="3418027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60"/>
            <p:cNvSpPr/>
            <p:nvPr/>
          </p:nvSpPr>
          <p:spPr>
            <a:xfrm>
              <a:off x="8413100" y="1828800"/>
              <a:ext cx="333193" cy="31981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0" y="1"/>
                  </a:moveTo>
                  <a:lnTo>
                    <a:pt x="0" y="26097"/>
                  </a:lnTo>
                  <a:lnTo>
                    <a:pt x="26096" y="2609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BBFFF"/>
            </a:solidFill>
            <a:ln w="9525" cap="flat" cmpd="sng">
              <a:solidFill>
                <a:srgbClr val="BBB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1651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0E5-F708-ECCF-9165-1480378E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Khi đăng ký cửa hàng 4.0 sẽ nhận được gì 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A456E-6AD7-A152-21E0-5EF6027CA9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/>
              <a:t>01 </a:t>
            </a:r>
            <a:r>
              <a:rPr lang="en-US" b="1"/>
              <a:t>tài khoản mobile money</a:t>
            </a:r>
            <a:r>
              <a:rPr lang="en-US"/>
              <a:t> đã được kích hoạt và sẵn sàng sử dụng</a:t>
            </a:r>
          </a:p>
          <a:p>
            <a:pPr>
              <a:lnSpc>
                <a:spcPct val="200000"/>
              </a:lnSpc>
            </a:pPr>
            <a:r>
              <a:rPr lang="en-US"/>
              <a:t>01 </a:t>
            </a:r>
            <a:r>
              <a:rPr lang="en-US" b="1"/>
              <a:t>poster QR thanh toán</a:t>
            </a:r>
            <a:r>
              <a:rPr lang="en-US"/>
              <a:t> dạng đứng hoặc dán tường</a:t>
            </a:r>
          </a:p>
          <a:p>
            <a:pPr>
              <a:lnSpc>
                <a:spcPct val="200000"/>
              </a:lnSpc>
            </a:pPr>
            <a:r>
              <a:rPr lang="en-US"/>
              <a:t>01 </a:t>
            </a:r>
            <a:r>
              <a:rPr lang="en-US" b="1"/>
              <a:t>thẻ ATM </a:t>
            </a:r>
            <a:r>
              <a:rPr lang="en-US"/>
              <a:t>hỗ trợ rút tiền tại 26 ngân hàng trong hệ thống VietQR</a:t>
            </a:r>
          </a:p>
        </p:txBody>
      </p:sp>
    </p:spTree>
    <p:extLst>
      <p:ext uri="{BB962C8B-B14F-4D97-AF65-F5344CB8AC3E}">
        <p14:creationId xmlns:p14="http://schemas.microsoft.com/office/powerpoint/2010/main" val="208552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0E5-F708-ECCF-9165-1480378E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Lợi ích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A456E-6AD7-A152-21E0-5EF6027CA9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/>
              <a:t>Miễn phí đăng ký</a:t>
            </a:r>
          </a:p>
          <a:p>
            <a:pPr>
              <a:lnSpc>
                <a:spcPct val="200000"/>
              </a:lnSpc>
            </a:pPr>
            <a:r>
              <a:rPr lang="en-US"/>
              <a:t>Miễn phí giao dịch nạp/rút tiền tại các điểm giao dịch</a:t>
            </a:r>
          </a:p>
          <a:p>
            <a:pPr>
              <a:lnSpc>
                <a:spcPct val="200000"/>
              </a:lnSpc>
            </a:pPr>
            <a:r>
              <a:rPr lang="en-US"/>
              <a:t>Miễn phí chuyển tiền trên các ứng dụng Mobile Money</a:t>
            </a:r>
          </a:p>
          <a:p>
            <a:pPr>
              <a:lnSpc>
                <a:spcPct val="200000"/>
              </a:lnSpc>
            </a:pPr>
            <a:r>
              <a:rPr lang="en-US"/>
              <a:t>Được nhân viên hỗ trợ và hướng dẫn sử dụng trực tiếp tại địa điểm đăng ký</a:t>
            </a:r>
          </a:p>
          <a:p>
            <a:pPr>
              <a:lnSpc>
                <a:spcPct val="200000"/>
              </a:lnSpc>
            </a:pPr>
            <a:r>
              <a:rPr lang="en-US"/>
              <a:t>Được hỗ trợ truyền thông và quảng cáo qua SMS</a:t>
            </a:r>
          </a:p>
          <a:p>
            <a:pPr>
              <a:lnSpc>
                <a:spcPct val="20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60"/>
          <p:cNvSpPr txBox="1">
            <a:spLocks noGrp="1"/>
          </p:cNvSpPr>
          <p:nvPr>
            <p:ph type="title"/>
          </p:nvPr>
        </p:nvSpPr>
        <p:spPr>
          <a:xfrm>
            <a:off x="3216900" y="1653325"/>
            <a:ext cx="1599000" cy="1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050" name="Google Shape;1050;p60"/>
          <p:cNvSpPr txBox="1">
            <a:spLocks noGrp="1"/>
          </p:cNvSpPr>
          <p:nvPr>
            <p:ph type="title" idx="2"/>
          </p:nvPr>
        </p:nvSpPr>
        <p:spPr>
          <a:xfrm>
            <a:off x="3216900" y="2879675"/>
            <a:ext cx="2779436" cy="9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Đăng ký như thế nào ?</a:t>
            </a:r>
            <a:endParaRPr/>
          </a:p>
        </p:txBody>
      </p:sp>
      <p:grpSp>
        <p:nvGrpSpPr>
          <p:cNvPr id="1051" name="Google Shape;1051;p60"/>
          <p:cNvGrpSpPr/>
          <p:nvPr/>
        </p:nvGrpSpPr>
        <p:grpSpPr>
          <a:xfrm>
            <a:off x="6351340" y="1383010"/>
            <a:ext cx="2301266" cy="2377467"/>
            <a:chOff x="6945936" y="1456203"/>
            <a:chExt cx="2159597" cy="2231107"/>
          </a:xfrm>
        </p:grpSpPr>
        <p:sp>
          <p:nvSpPr>
            <p:cNvPr id="1052" name="Google Shape;1052;p60"/>
            <p:cNvSpPr/>
            <p:nvPr/>
          </p:nvSpPr>
          <p:spPr>
            <a:xfrm>
              <a:off x="7643769" y="1456203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107646" y="16311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0"/>
            <p:cNvSpPr/>
            <p:nvPr/>
          </p:nvSpPr>
          <p:spPr>
            <a:xfrm>
              <a:off x="7451434" y="1648538"/>
              <a:ext cx="1461763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6311"/>
                  </a:lnTo>
                  <a:lnTo>
                    <a:pt x="81550" y="16311"/>
                  </a:lnTo>
                  <a:lnTo>
                    <a:pt x="107646" y="42407"/>
                  </a:lnTo>
                  <a:lnTo>
                    <a:pt x="107646" y="156576"/>
                  </a:lnTo>
                  <a:lnTo>
                    <a:pt x="123956" y="156576"/>
                  </a:lnTo>
                  <a:lnTo>
                    <a:pt x="123956" y="140266"/>
                  </a:lnTo>
                  <a:lnTo>
                    <a:pt x="1239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0"/>
            <p:cNvSpPr/>
            <p:nvPr/>
          </p:nvSpPr>
          <p:spPr>
            <a:xfrm>
              <a:off x="7259100" y="1840875"/>
              <a:ext cx="1487174" cy="1846434"/>
            </a:xfrm>
            <a:custGeom>
              <a:avLst/>
              <a:gdLst/>
              <a:ahLst/>
              <a:cxnLst/>
              <a:rect l="l" t="t" r="r" b="b"/>
              <a:pathLst>
                <a:path w="123957" h="156577" extrusionOk="0">
                  <a:moveTo>
                    <a:pt x="1" y="1"/>
                  </a:moveTo>
                  <a:lnTo>
                    <a:pt x="1" y="156576"/>
                  </a:lnTo>
                  <a:lnTo>
                    <a:pt x="123956" y="156576"/>
                  </a:lnTo>
                  <a:lnTo>
                    <a:pt x="123956" y="27043"/>
                  </a:lnTo>
                  <a:lnTo>
                    <a:pt x="98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0"/>
            <p:cNvSpPr/>
            <p:nvPr/>
          </p:nvSpPr>
          <p:spPr>
            <a:xfrm>
              <a:off x="6945936" y="2917954"/>
              <a:ext cx="769354" cy="769354"/>
            </a:xfrm>
            <a:custGeom>
              <a:avLst/>
              <a:gdLst/>
              <a:ahLst/>
              <a:cxnLst/>
              <a:rect l="l" t="t" r="r" b="b"/>
              <a:pathLst>
                <a:path w="65241" h="65241" extrusionOk="0">
                  <a:moveTo>
                    <a:pt x="26097" y="0"/>
                  </a:moveTo>
                  <a:lnTo>
                    <a:pt x="26097" y="10732"/>
                  </a:lnTo>
                  <a:cubicBezTo>
                    <a:pt x="24596" y="11189"/>
                    <a:pt x="23128" y="11776"/>
                    <a:pt x="21758" y="12526"/>
                  </a:cubicBezTo>
                  <a:lnTo>
                    <a:pt x="21726" y="12526"/>
                  </a:lnTo>
                  <a:lnTo>
                    <a:pt x="14158" y="4926"/>
                  </a:lnTo>
                  <a:lnTo>
                    <a:pt x="4927" y="14157"/>
                  </a:lnTo>
                  <a:lnTo>
                    <a:pt x="12527" y="21758"/>
                  </a:lnTo>
                  <a:cubicBezTo>
                    <a:pt x="11777" y="23128"/>
                    <a:pt x="11190" y="24596"/>
                    <a:pt x="10733" y="26096"/>
                  </a:cubicBezTo>
                  <a:lnTo>
                    <a:pt x="1" y="26096"/>
                  </a:lnTo>
                  <a:lnTo>
                    <a:pt x="1" y="39144"/>
                  </a:lnTo>
                  <a:lnTo>
                    <a:pt x="10733" y="39144"/>
                  </a:lnTo>
                  <a:cubicBezTo>
                    <a:pt x="11190" y="40645"/>
                    <a:pt x="11777" y="42113"/>
                    <a:pt x="12527" y="43483"/>
                  </a:cubicBezTo>
                  <a:lnTo>
                    <a:pt x="12527" y="43515"/>
                  </a:lnTo>
                  <a:lnTo>
                    <a:pt x="4927" y="51083"/>
                  </a:lnTo>
                  <a:lnTo>
                    <a:pt x="14158" y="60315"/>
                  </a:lnTo>
                  <a:lnTo>
                    <a:pt x="21758" y="52714"/>
                  </a:lnTo>
                  <a:cubicBezTo>
                    <a:pt x="23128" y="53464"/>
                    <a:pt x="24596" y="54052"/>
                    <a:pt x="26097" y="54508"/>
                  </a:cubicBezTo>
                  <a:lnTo>
                    <a:pt x="26097" y="65240"/>
                  </a:lnTo>
                  <a:lnTo>
                    <a:pt x="39145" y="65240"/>
                  </a:lnTo>
                  <a:lnTo>
                    <a:pt x="39145" y="54508"/>
                  </a:lnTo>
                  <a:cubicBezTo>
                    <a:pt x="40645" y="54052"/>
                    <a:pt x="42113" y="53464"/>
                    <a:pt x="43483" y="52714"/>
                  </a:cubicBezTo>
                  <a:lnTo>
                    <a:pt x="51084" y="60315"/>
                  </a:lnTo>
                  <a:lnTo>
                    <a:pt x="60315" y="51083"/>
                  </a:lnTo>
                  <a:lnTo>
                    <a:pt x="52715" y="43515"/>
                  </a:lnTo>
                  <a:lnTo>
                    <a:pt x="52715" y="43483"/>
                  </a:lnTo>
                  <a:cubicBezTo>
                    <a:pt x="53465" y="42113"/>
                    <a:pt x="54052" y="40645"/>
                    <a:pt x="54509" y="39144"/>
                  </a:cubicBezTo>
                  <a:lnTo>
                    <a:pt x="65241" y="39144"/>
                  </a:lnTo>
                  <a:lnTo>
                    <a:pt x="65241" y="26096"/>
                  </a:lnTo>
                  <a:lnTo>
                    <a:pt x="54509" y="26096"/>
                  </a:lnTo>
                  <a:cubicBezTo>
                    <a:pt x="54052" y="24596"/>
                    <a:pt x="53465" y="23128"/>
                    <a:pt x="52715" y="21758"/>
                  </a:cubicBezTo>
                  <a:lnTo>
                    <a:pt x="60315" y="14157"/>
                  </a:lnTo>
                  <a:lnTo>
                    <a:pt x="51084" y="4926"/>
                  </a:lnTo>
                  <a:lnTo>
                    <a:pt x="43516" y="12526"/>
                  </a:lnTo>
                  <a:lnTo>
                    <a:pt x="43483" y="12526"/>
                  </a:lnTo>
                  <a:cubicBezTo>
                    <a:pt x="42113" y="11776"/>
                    <a:pt x="40645" y="11189"/>
                    <a:pt x="39145" y="10732"/>
                  </a:cubicBezTo>
                  <a:lnTo>
                    <a:pt x="39145" y="0"/>
                  </a:lnTo>
                  <a:close/>
                </a:path>
              </a:pathLst>
            </a:custGeom>
            <a:solidFill>
              <a:srgbClr val="67E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0"/>
            <p:cNvSpPr/>
            <p:nvPr/>
          </p:nvSpPr>
          <p:spPr>
            <a:xfrm>
              <a:off x="7215206" y="3187224"/>
              <a:ext cx="230815" cy="230815"/>
            </a:xfrm>
            <a:custGeom>
              <a:avLst/>
              <a:gdLst/>
              <a:ahLst/>
              <a:cxnLst/>
              <a:rect l="l" t="t" r="r" b="b"/>
              <a:pathLst>
                <a:path w="19573" h="19573" extrusionOk="0">
                  <a:moveTo>
                    <a:pt x="9787" y="0"/>
                  </a:moveTo>
                  <a:cubicBezTo>
                    <a:pt x="4372" y="0"/>
                    <a:pt x="1" y="4371"/>
                    <a:pt x="1" y="9786"/>
                  </a:cubicBezTo>
                  <a:cubicBezTo>
                    <a:pt x="1" y="15201"/>
                    <a:pt x="4372" y="19572"/>
                    <a:pt x="9787" y="19572"/>
                  </a:cubicBezTo>
                  <a:cubicBezTo>
                    <a:pt x="15202" y="19572"/>
                    <a:pt x="19573" y="15201"/>
                    <a:pt x="19573" y="9786"/>
                  </a:cubicBezTo>
                  <a:cubicBezTo>
                    <a:pt x="19573" y="4371"/>
                    <a:pt x="15202" y="0"/>
                    <a:pt x="97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60"/>
            <p:cNvSpPr/>
            <p:nvPr/>
          </p:nvSpPr>
          <p:spPr>
            <a:xfrm>
              <a:off x="7489901" y="199474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7"/>
                  </a:lnTo>
                  <a:lnTo>
                    <a:pt x="26097" y="26097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60"/>
            <p:cNvSpPr/>
            <p:nvPr/>
          </p:nvSpPr>
          <p:spPr>
            <a:xfrm>
              <a:off x="7489901" y="2533283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" y="1"/>
                  </a:moveTo>
                  <a:lnTo>
                    <a:pt x="1" y="26096"/>
                  </a:lnTo>
                  <a:lnTo>
                    <a:pt x="26097" y="26096"/>
                  </a:lnTo>
                  <a:lnTo>
                    <a:pt x="26097" y="1"/>
                  </a:ln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60"/>
            <p:cNvSpPr/>
            <p:nvPr/>
          </p:nvSpPr>
          <p:spPr>
            <a:xfrm>
              <a:off x="8259243" y="3148757"/>
              <a:ext cx="307749" cy="30774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13048" y="0"/>
                  </a:moveTo>
                  <a:cubicBezTo>
                    <a:pt x="5839" y="0"/>
                    <a:pt x="0" y="5839"/>
                    <a:pt x="0" y="13048"/>
                  </a:cubicBezTo>
                  <a:cubicBezTo>
                    <a:pt x="0" y="20257"/>
                    <a:pt x="5839" y="26096"/>
                    <a:pt x="13048" y="26096"/>
                  </a:cubicBezTo>
                  <a:cubicBezTo>
                    <a:pt x="20257" y="26096"/>
                    <a:pt x="26096" y="20257"/>
                    <a:pt x="26096" y="13048"/>
                  </a:cubicBezTo>
                  <a:cubicBezTo>
                    <a:pt x="26096" y="5839"/>
                    <a:pt x="20257" y="0"/>
                    <a:pt x="13048" y="0"/>
                  </a:cubicBezTo>
                  <a:close/>
                </a:path>
              </a:pathLst>
            </a:custGeom>
            <a:solidFill>
              <a:srgbClr val="BB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60"/>
            <p:cNvSpPr/>
            <p:nvPr/>
          </p:nvSpPr>
          <p:spPr>
            <a:xfrm>
              <a:off x="7913039" y="1956275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60"/>
            <p:cNvSpPr/>
            <p:nvPr/>
          </p:nvSpPr>
          <p:spPr>
            <a:xfrm>
              <a:off x="7913039" y="2110144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60"/>
            <p:cNvSpPr/>
            <p:nvPr/>
          </p:nvSpPr>
          <p:spPr>
            <a:xfrm>
              <a:off x="7913039" y="2264013"/>
              <a:ext cx="384683" cy="76946"/>
            </a:xfrm>
            <a:custGeom>
              <a:avLst/>
              <a:gdLst/>
              <a:ahLst/>
              <a:cxnLst/>
              <a:rect l="l" t="t" r="r" b="b"/>
              <a:pathLst>
                <a:path w="32621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32620" y="6525"/>
                  </a:lnTo>
                  <a:lnTo>
                    <a:pt x="32620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0"/>
            <p:cNvSpPr/>
            <p:nvPr/>
          </p:nvSpPr>
          <p:spPr>
            <a:xfrm>
              <a:off x="7913039" y="2494815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60"/>
            <p:cNvSpPr/>
            <p:nvPr/>
          </p:nvSpPr>
          <p:spPr>
            <a:xfrm>
              <a:off x="7913039" y="2648684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1"/>
                  </a:moveTo>
                  <a:lnTo>
                    <a:pt x="1" y="6525"/>
                  </a:lnTo>
                  <a:lnTo>
                    <a:pt x="52192" y="6525"/>
                  </a:lnTo>
                  <a:lnTo>
                    <a:pt x="52192" y="1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60"/>
            <p:cNvSpPr/>
            <p:nvPr/>
          </p:nvSpPr>
          <p:spPr>
            <a:xfrm>
              <a:off x="7913039" y="2802552"/>
              <a:ext cx="615486" cy="76946"/>
            </a:xfrm>
            <a:custGeom>
              <a:avLst/>
              <a:gdLst/>
              <a:ahLst/>
              <a:cxnLst/>
              <a:rect l="l" t="t" r="r" b="b"/>
              <a:pathLst>
                <a:path w="52193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52192" y="6524"/>
                  </a:lnTo>
                  <a:lnTo>
                    <a:pt x="52192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60"/>
            <p:cNvSpPr/>
            <p:nvPr/>
          </p:nvSpPr>
          <p:spPr>
            <a:xfrm>
              <a:off x="7797638" y="3110290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60"/>
            <p:cNvSpPr/>
            <p:nvPr/>
          </p:nvSpPr>
          <p:spPr>
            <a:xfrm>
              <a:off x="7797638" y="3264158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60"/>
            <p:cNvSpPr/>
            <p:nvPr/>
          </p:nvSpPr>
          <p:spPr>
            <a:xfrm>
              <a:off x="7797638" y="3418027"/>
              <a:ext cx="346216" cy="76946"/>
            </a:xfrm>
            <a:custGeom>
              <a:avLst/>
              <a:gdLst/>
              <a:ahLst/>
              <a:cxnLst/>
              <a:rect l="l" t="t" r="r" b="b"/>
              <a:pathLst>
                <a:path w="29359" h="6525" extrusionOk="0">
                  <a:moveTo>
                    <a:pt x="1" y="0"/>
                  </a:moveTo>
                  <a:lnTo>
                    <a:pt x="1" y="6524"/>
                  </a:lnTo>
                  <a:lnTo>
                    <a:pt x="29359" y="6524"/>
                  </a:lnTo>
                  <a:lnTo>
                    <a:pt x="29359" y="0"/>
                  </a:lnTo>
                  <a:close/>
                </a:path>
              </a:pathLst>
            </a:custGeom>
            <a:solidFill>
              <a:srgbClr val="424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60"/>
            <p:cNvSpPr/>
            <p:nvPr/>
          </p:nvSpPr>
          <p:spPr>
            <a:xfrm>
              <a:off x="8413100" y="1828800"/>
              <a:ext cx="333193" cy="319819"/>
            </a:xfrm>
            <a:custGeom>
              <a:avLst/>
              <a:gdLst/>
              <a:ahLst/>
              <a:cxnLst/>
              <a:rect l="l" t="t" r="r" b="b"/>
              <a:pathLst>
                <a:path w="26097" h="26097" extrusionOk="0">
                  <a:moveTo>
                    <a:pt x="0" y="1"/>
                  </a:moveTo>
                  <a:lnTo>
                    <a:pt x="0" y="26097"/>
                  </a:lnTo>
                  <a:lnTo>
                    <a:pt x="26096" y="2609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BBFFF"/>
            </a:solidFill>
            <a:ln w="9525" cap="flat" cmpd="sng">
              <a:solidFill>
                <a:srgbClr val="BBB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10639"/>
      </p:ext>
    </p:extLst>
  </p:cSld>
  <p:clrMapOvr>
    <a:masterClrMapping/>
  </p:clrMapOvr>
</p:sld>
</file>

<file path=ppt/theme/theme1.xml><?xml version="1.0" encoding="utf-8"?>
<a:theme xmlns:a="http://schemas.openxmlformats.org/drawingml/2006/main" name="Software Development Bussines Plan by Slidesgo">
  <a:themeElements>
    <a:clrScheme name="Simple Light">
      <a:dk1>
        <a:srgbClr val="CEF3F5"/>
      </a:dk1>
      <a:lt1>
        <a:srgbClr val="FFFFFF"/>
      </a:lt1>
      <a:dk2>
        <a:srgbClr val="0A1D42"/>
      </a:dk2>
      <a:lt2>
        <a:srgbClr val="29272C"/>
      </a:lt2>
      <a:accent1>
        <a:srgbClr val="C8AEF8"/>
      </a:accent1>
      <a:accent2>
        <a:srgbClr val="878FFF"/>
      </a:accent2>
      <a:accent3>
        <a:srgbClr val="9154F8"/>
      </a:accent3>
      <a:accent4>
        <a:srgbClr val="35C2DF"/>
      </a:accent4>
      <a:accent5>
        <a:srgbClr val="CA7BEB"/>
      </a:accent5>
      <a:accent6>
        <a:srgbClr val="972CB4"/>
      </a:accent6>
      <a:hlink>
        <a:srgbClr val="CEF3F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443</Words>
  <Application>Microsoft Office PowerPoint</Application>
  <PresentationFormat>On-screen Show (16:9)</PresentationFormat>
  <Paragraphs>63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Livvic</vt:lpstr>
      <vt:lpstr>Arial</vt:lpstr>
      <vt:lpstr>Raleway</vt:lpstr>
      <vt:lpstr>Roboto Condensed Light</vt:lpstr>
      <vt:lpstr>Oswald</vt:lpstr>
      <vt:lpstr>Roboto</vt:lpstr>
      <vt:lpstr>Software Development Bussines Plan by Slidesgo</vt:lpstr>
      <vt:lpstr>Giới thiệu nền tảng số Tây Ninh  Cửa hàng 4.0</vt:lpstr>
      <vt:lpstr>Mục lục</vt:lpstr>
      <vt:lpstr>01</vt:lpstr>
      <vt:lpstr>Cửa hàng 4.0</vt:lpstr>
      <vt:lpstr>Mô hình cửa hàng 4.0</vt:lpstr>
      <vt:lpstr>02</vt:lpstr>
      <vt:lpstr>Khi đăng ký cửa hàng 4.0 sẽ nhận được gì ?</vt:lpstr>
      <vt:lpstr>Lợi ích</vt:lpstr>
      <vt:lpstr>03</vt:lpstr>
      <vt:lpstr>Các bước đăng ký</vt:lpstr>
      <vt:lpstr>04</vt:lpstr>
      <vt:lpstr>Demo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kế, phát triển và vận hành phần mềm an toàn với SecDevOps</dc:title>
  <dc:creator>Hải Đăng Đàm</dc:creator>
  <cp:lastModifiedBy>Hải Đăng Đàm</cp:lastModifiedBy>
  <cp:revision>1</cp:revision>
  <dcterms:modified xsi:type="dcterms:W3CDTF">2022-09-21T04:01:00Z</dcterms:modified>
</cp:coreProperties>
</file>